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27" r:id="rId3"/>
    <p:sldId id="328" r:id="rId4"/>
    <p:sldId id="316" r:id="rId5"/>
    <p:sldId id="297" r:id="rId6"/>
    <p:sldId id="330" r:id="rId7"/>
    <p:sldId id="317" r:id="rId8"/>
    <p:sldId id="329" r:id="rId9"/>
    <p:sldId id="335" r:id="rId10"/>
    <p:sldId id="332" r:id="rId11"/>
    <p:sldId id="334" r:id="rId12"/>
    <p:sldId id="269" r:id="rId13"/>
  </p:sldIdLst>
  <p:sldSz cx="9144000" cy="6858000" type="screen4x3"/>
  <p:notesSz cx="6815138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90000"/>
    <a:srgbClr val="008000"/>
    <a:srgbClr val="800000"/>
    <a:srgbClr val="D20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42A2D-DAAD-42D1-9427-6D5050FBC42D}" type="doc">
      <dgm:prSet loTypeId="urn:microsoft.com/office/officeart/2005/8/layout/hierarchy6" loCatId="hierarchy" qsTypeId="urn:microsoft.com/office/officeart/2005/8/quickstyle/3d2#1" qsCatId="3D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E61A85AE-DE46-44E6-BE57-5215060A42B4}">
      <dgm:prSet phldrT="[Текст]" custT="1"/>
      <dgm:spPr/>
      <dgm:t>
        <a:bodyPr/>
        <a:lstStyle/>
        <a:p>
          <a:r>
            <a:rPr lang="ru-RU" sz="3200" dirty="0"/>
            <a:t>Сложные предложения</a:t>
          </a:r>
        </a:p>
      </dgm:t>
    </dgm:pt>
    <dgm:pt modelId="{2197905A-E92F-427F-A18D-290F0981C113}" type="parTrans" cxnId="{4FB67A69-30AA-4774-BCB6-A10FDB83C009}">
      <dgm:prSet/>
      <dgm:spPr/>
      <dgm:t>
        <a:bodyPr/>
        <a:lstStyle/>
        <a:p>
          <a:endParaRPr lang="ru-RU" sz="3200"/>
        </a:p>
      </dgm:t>
    </dgm:pt>
    <dgm:pt modelId="{DDDAFCA9-50C0-4BCD-B0F9-984EA90CB112}" type="sibTrans" cxnId="{4FB67A69-30AA-4774-BCB6-A10FDB83C009}">
      <dgm:prSet/>
      <dgm:spPr/>
      <dgm:t>
        <a:bodyPr/>
        <a:lstStyle/>
        <a:p>
          <a:endParaRPr lang="ru-RU" sz="3200"/>
        </a:p>
      </dgm:t>
    </dgm:pt>
    <dgm:pt modelId="{8D653271-81D4-4299-A520-B833A2111737}">
      <dgm:prSet phldrT="[Текст]" custT="1"/>
      <dgm:spPr/>
      <dgm:t>
        <a:bodyPr/>
        <a:lstStyle/>
        <a:p>
          <a:endParaRPr lang="ru-RU" sz="3200" dirty="0"/>
        </a:p>
      </dgm:t>
    </dgm:pt>
    <dgm:pt modelId="{C784323C-3BC0-4286-AC04-C2B41D9754B0}" type="parTrans" cxnId="{3439943E-17C7-4D71-9913-6CB756B1FF7B}">
      <dgm:prSet/>
      <dgm:spPr/>
      <dgm:t>
        <a:bodyPr/>
        <a:lstStyle/>
        <a:p>
          <a:endParaRPr lang="ru-RU" sz="3200"/>
        </a:p>
      </dgm:t>
    </dgm:pt>
    <dgm:pt modelId="{C2518873-BBD3-4126-A79B-26D6F181A2F1}" type="sibTrans" cxnId="{3439943E-17C7-4D71-9913-6CB756B1FF7B}">
      <dgm:prSet/>
      <dgm:spPr/>
      <dgm:t>
        <a:bodyPr/>
        <a:lstStyle/>
        <a:p>
          <a:endParaRPr lang="ru-RU" sz="3200"/>
        </a:p>
      </dgm:t>
    </dgm:pt>
    <dgm:pt modelId="{6FAADEC3-065A-48B9-A82B-A6A96393DF03}">
      <dgm:prSet phldrT="[Текст]" custT="1"/>
      <dgm:spPr/>
      <dgm:t>
        <a:bodyPr/>
        <a:lstStyle/>
        <a:p>
          <a:endParaRPr lang="ru-RU" sz="2400" dirty="0"/>
        </a:p>
      </dgm:t>
    </dgm:pt>
    <dgm:pt modelId="{5D0B5760-3FA4-4850-8B6D-FABCF827CD69}" type="parTrans" cxnId="{A8FBDF0E-2898-4E41-9DFB-D3A7AE0955D0}">
      <dgm:prSet/>
      <dgm:spPr/>
      <dgm:t>
        <a:bodyPr/>
        <a:lstStyle/>
        <a:p>
          <a:endParaRPr lang="ru-RU" sz="3200"/>
        </a:p>
      </dgm:t>
    </dgm:pt>
    <dgm:pt modelId="{368FB76A-BBCD-4496-97E3-B789B32CF222}" type="sibTrans" cxnId="{A8FBDF0E-2898-4E41-9DFB-D3A7AE0955D0}">
      <dgm:prSet/>
      <dgm:spPr/>
      <dgm:t>
        <a:bodyPr/>
        <a:lstStyle/>
        <a:p>
          <a:endParaRPr lang="ru-RU" sz="3200"/>
        </a:p>
      </dgm:t>
    </dgm:pt>
    <dgm:pt modelId="{40494908-76DE-40A9-8715-AE5843AF2A71}">
      <dgm:prSet phldrT="[Текст]" custT="1"/>
      <dgm:spPr/>
      <dgm:t>
        <a:bodyPr/>
        <a:lstStyle/>
        <a:p>
          <a:endParaRPr lang="ru-RU" sz="2400" dirty="0"/>
        </a:p>
      </dgm:t>
    </dgm:pt>
    <dgm:pt modelId="{19651618-93A5-4346-A2E0-66A92CB7872E}" type="parTrans" cxnId="{3B52E43E-2232-4750-8558-70DC8879CFFD}">
      <dgm:prSet/>
      <dgm:spPr/>
      <dgm:t>
        <a:bodyPr/>
        <a:lstStyle/>
        <a:p>
          <a:endParaRPr lang="ru-RU" sz="3200"/>
        </a:p>
      </dgm:t>
    </dgm:pt>
    <dgm:pt modelId="{A2003A25-5838-4D4C-A59C-21AEDEA1C39C}" type="sibTrans" cxnId="{3B52E43E-2232-4750-8558-70DC8879CFFD}">
      <dgm:prSet/>
      <dgm:spPr/>
      <dgm:t>
        <a:bodyPr/>
        <a:lstStyle/>
        <a:p>
          <a:endParaRPr lang="ru-RU" sz="3200"/>
        </a:p>
      </dgm:t>
    </dgm:pt>
    <dgm:pt modelId="{41CEFBE2-9245-4C39-8BD8-AD2D6E628DF1}">
      <dgm:prSet phldrT="[Текст]" custT="1"/>
      <dgm:spPr/>
      <dgm:t>
        <a:bodyPr/>
        <a:lstStyle/>
        <a:p>
          <a:endParaRPr lang="ru-RU" sz="3200" dirty="0"/>
        </a:p>
      </dgm:t>
    </dgm:pt>
    <dgm:pt modelId="{4CF6DED4-085D-44CA-8059-554969A0A527}" type="parTrans" cxnId="{5EE803CB-BB66-4AE4-9383-4E8076A99F9D}">
      <dgm:prSet/>
      <dgm:spPr/>
      <dgm:t>
        <a:bodyPr/>
        <a:lstStyle/>
        <a:p>
          <a:endParaRPr lang="ru-RU" sz="3200"/>
        </a:p>
      </dgm:t>
    </dgm:pt>
    <dgm:pt modelId="{1DE9A261-18C1-4FB0-A80E-1A2A7FA3EE67}" type="sibTrans" cxnId="{5EE803CB-BB66-4AE4-9383-4E8076A99F9D}">
      <dgm:prSet/>
      <dgm:spPr/>
      <dgm:t>
        <a:bodyPr/>
        <a:lstStyle/>
        <a:p>
          <a:endParaRPr lang="ru-RU" sz="3200"/>
        </a:p>
      </dgm:t>
    </dgm:pt>
    <dgm:pt modelId="{96FD5CA1-3ED6-492B-B287-AFA226CCD0AF}" type="pres">
      <dgm:prSet presAssocID="{4B142A2D-DAAD-42D1-9427-6D5050FBC42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ED56274-E228-4FA7-87CD-6F223FFED17E}" type="pres">
      <dgm:prSet presAssocID="{4B142A2D-DAAD-42D1-9427-6D5050FBC42D}" presName="hierFlow" presStyleCnt="0"/>
      <dgm:spPr/>
    </dgm:pt>
    <dgm:pt modelId="{50F81727-0F48-4B26-AD95-6337DC26AB70}" type="pres">
      <dgm:prSet presAssocID="{4B142A2D-DAAD-42D1-9427-6D5050FBC42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60FE1D3-FCA3-45C3-821B-2E847A8CB7EE}" type="pres">
      <dgm:prSet presAssocID="{E61A85AE-DE46-44E6-BE57-5215060A42B4}" presName="Name14" presStyleCnt="0"/>
      <dgm:spPr/>
    </dgm:pt>
    <dgm:pt modelId="{D035BDB0-F84C-4A35-A828-74274AC2D838}" type="pres">
      <dgm:prSet presAssocID="{E61A85AE-DE46-44E6-BE57-5215060A42B4}" presName="level1Shape" presStyleLbl="node0" presStyleIdx="0" presStyleCnt="1" custScaleX="358973" custScaleY="131611" custLinFactNeighborX="-48676" custLinFactNeighborY="3266">
        <dgm:presLayoutVars>
          <dgm:chPref val="3"/>
        </dgm:presLayoutVars>
      </dgm:prSet>
      <dgm:spPr/>
    </dgm:pt>
    <dgm:pt modelId="{80A01402-20A5-4C50-A769-F028C20383F5}" type="pres">
      <dgm:prSet presAssocID="{E61A85AE-DE46-44E6-BE57-5215060A42B4}" presName="hierChild2" presStyleCnt="0"/>
      <dgm:spPr/>
    </dgm:pt>
    <dgm:pt modelId="{DF6EE851-3125-4E27-A873-1BAA85837C64}" type="pres">
      <dgm:prSet presAssocID="{C784323C-3BC0-4286-AC04-C2B41D9754B0}" presName="Name19" presStyleLbl="parChTrans1D2" presStyleIdx="0" presStyleCnt="2"/>
      <dgm:spPr/>
    </dgm:pt>
    <dgm:pt modelId="{29335604-4227-46EE-8B1C-2A4B9A00FFF4}" type="pres">
      <dgm:prSet presAssocID="{8D653271-81D4-4299-A520-B833A2111737}" presName="Name21" presStyleCnt="0"/>
      <dgm:spPr/>
    </dgm:pt>
    <dgm:pt modelId="{2B0FF2B9-B093-4A62-A19E-F7438264BACA}" type="pres">
      <dgm:prSet presAssocID="{8D653271-81D4-4299-A520-B833A2111737}" presName="level2Shape" presStyleLbl="node2" presStyleIdx="0" presStyleCnt="2" custScaleX="245157" custScaleY="126290" custLinFactX="-1031" custLinFactNeighborX="-100000" custLinFactNeighborY="-1747"/>
      <dgm:spPr/>
    </dgm:pt>
    <dgm:pt modelId="{54F864CF-66C9-442C-B9F0-E8E01B5CF428}" type="pres">
      <dgm:prSet presAssocID="{8D653271-81D4-4299-A520-B833A2111737}" presName="hierChild3" presStyleCnt="0"/>
      <dgm:spPr/>
    </dgm:pt>
    <dgm:pt modelId="{ECE691D4-D6A1-48B1-A765-8EC24870242B}" type="pres">
      <dgm:prSet presAssocID="{5D0B5760-3FA4-4850-8B6D-FABCF827CD69}" presName="Name19" presStyleLbl="parChTrans1D3" presStyleIdx="0" presStyleCnt="2"/>
      <dgm:spPr/>
    </dgm:pt>
    <dgm:pt modelId="{E8EF3F0B-9318-4A87-B5FA-13E550CEE567}" type="pres">
      <dgm:prSet presAssocID="{6FAADEC3-065A-48B9-A82B-A6A96393DF03}" presName="Name21" presStyleCnt="0"/>
      <dgm:spPr/>
    </dgm:pt>
    <dgm:pt modelId="{20EDE391-0974-4DE1-972C-208DC62C7EEA}" type="pres">
      <dgm:prSet presAssocID="{6FAADEC3-065A-48B9-A82B-A6A96393DF03}" presName="level2Shape" presStyleLbl="node3" presStyleIdx="0" presStyleCnt="2" custScaleX="260113" custScaleY="140609"/>
      <dgm:spPr/>
    </dgm:pt>
    <dgm:pt modelId="{19E51C25-A5A8-4604-A29B-3F3EE2B388F0}" type="pres">
      <dgm:prSet presAssocID="{6FAADEC3-065A-48B9-A82B-A6A96393DF03}" presName="hierChild3" presStyleCnt="0"/>
      <dgm:spPr/>
    </dgm:pt>
    <dgm:pt modelId="{E3CBBA18-EE74-498C-A2E8-845358C09C85}" type="pres">
      <dgm:prSet presAssocID="{19651618-93A5-4346-A2E0-66A92CB7872E}" presName="Name19" presStyleLbl="parChTrans1D3" presStyleIdx="1" presStyleCnt="2"/>
      <dgm:spPr/>
    </dgm:pt>
    <dgm:pt modelId="{0ACF6F93-74B2-4BA5-BCF8-8CC6AAF8B870}" type="pres">
      <dgm:prSet presAssocID="{40494908-76DE-40A9-8715-AE5843AF2A71}" presName="Name21" presStyleCnt="0"/>
      <dgm:spPr/>
    </dgm:pt>
    <dgm:pt modelId="{57288794-3F54-4940-B802-FEC8B830A6CA}" type="pres">
      <dgm:prSet presAssocID="{40494908-76DE-40A9-8715-AE5843AF2A71}" presName="level2Shape" presStyleLbl="node3" presStyleIdx="1" presStyleCnt="2" custScaleX="270515" custScaleY="137324"/>
      <dgm:spPr/>
    </dgm:pt>
    <dgm:pt modelId="{3087EE6A-7E28-4F20-BA7B-ADCC28A1D063}" type="pres">
      <dgm:prSet presAssocID="{40494908-76DE-40A9-8715-AE5843AF2A71}" presName="hierChild3" presStyleCnt="0"/>
      <dgm:spPr/>
    </dgm:pt>
    <dgm:pt modelId="{E7304B1A-5194-4021-9A1F-0CBFE29B2D12}" type="pres">
      <dgm:prSet presAssocID="{4CF6DED4-085D-44CA-8059-554969A0A527}" presName="Name19" presStyleLbl="parChTrans1D2" presStyleIdx="1" presStyleCnt="2"/>
      <dgm:spPr/>
    </dgm:pt>
    <dgm:pt modelId="{E42E3C4E-E445-4065-90AC-BFFD422A096C}" type="pres">
      <dgm:prSet presAssocID="{41CEFBE2-9245-4C39-8BD8-AD2D6E628DF1}" presName="Name21" presStyleCnt="0"/>
      <dgm:spPr/>
    </dgm:pt>
    <dgm:pt modelId="{36EC0188-0EFF-4899-B993-CFD47A02085A}" type="pres">
      <dgm:prSet presAssocID="{41CEFBE2-9245-4C39-8BD8-AD2D6E628DF1}" presName="level2Shape" presStyleLbl="node2" presStyleIdx="1" presStyleCnt="2" custScaleX="245637" custScaleY="119153"/>
      <dgm:spPr/>
    </dgm:pt>
    <dgm:pt modelId="{14EC4DCF-1B95-49B4-8861-42492BF6F859}" type="pres">
      <dgm:prSet presAssocID="{41CEFBE2-9245-4C39-8BD8-AD2D6E628DF1}" presName="hierChild3" presStyleCnt="0"/>
      <dgm:spPr/>
    </dgm:pt>
    <dgm:pt modelId="{C2B85EAC-1DA0-49DA-8B06-6C3BA25D9AD2}" type="pres">
      <dgm:prSet presAssocID="{4B142A2D-DAAD-42D1-9427-6D5050FBC42D}" presName="bgShapesFlow" presStyleCnt="0"/>
      <dgm:spPr/>
    </dgm:pt>
  </dgm:ptLst>
  <dgm:cxnLst>
    <dgm:cxn modelId="{B9C1D805-ADD6-497B-B1F4-F07F02B95F10}" type="presOf" srcId="{4B142A2D-DAAD-42D1-9427-6D5050FBC42D}" destId="{96FD5CA1-3ED6-492B-B287-AFA226CCD0AF}" srcOrd="0" destOrd="0" presId="urn:microsoft.com/office/officeart/2005/8/layout/hierarchy6"/>
    <dgm:cxn modelId="{E1F06508-0963-48CE-9F0E-2C45BA0F30D8}" type="presOf" srcId="{8D653271-81D4-4299-A520-B833A2111737}" destId="{2B0FF2B9-B093-4A62-A19E-F7438264BACA}" srcOrd="0" destOrd="0" presId="urn:microsoft.com/office/officeart/2005/8/layout/hierarchy6"/>
    <dgm:cxn modelId="{A8FBDF0E-2898-4E41-9DFB-D3A7AE0955D0}" srcId="{8D653271-81D4-4299-A520-B833A2111737}" destId="{6FAADEC3-065A-48B9-A82B-A6A96393DF03}" srcOrd="0" destOrd="0" parTransId="{5D0B5760-3FA4-4850-8B6D-FABCF827CD69}" sibTransId="{368FB76A-BBCD-4496-97E3-B789B32CF222}"/>
    <dgm:cxn modelId="{933E9C2A-90C1-47B9-BAD2-D731F602A507}" type="presOf" srcId="{5D0B5760-3FA4-4850-8B6D-FABCF827CD69}" destId="{ECE691D4-D6A1-48B1-A765-8EC24870242B}" srcOrd="0" destOrd="0" presId="urn:microsoft.com/office/officeart/2005/8/layout/hierarchy6"/>
    <dgm:cxn modelId="{56ABC130-42EC-478B-B974-59C5FAFAFE72}" type="presOf" srcId="{19651618-93A5-4346-A2E0-66A92CB7872E}" destId="{E3CBBA18-EE74-498C-A2E8-845358C09C85}" srcOrd="0" destOrd="0" presId="urn:microsoft.com/office/officeart/2005/8/layout/hierarchy6"/>
    <dgm:cxn modelId="{3439943E-17C7-4D71-9913-6CB756B1FF7B}" srcId="{E61A85AE-DE46-44E6-BE57-5215060A42B4}" destId="{8D653271-81D4-4299-A520-B833A2111737}" srcOrd="0" destOrd="0" parTransId="{C784323C-3BC0-4286-AC04-C2B41D9754B0}" sibTransId="{C2518873-BBD3-4126-A79B-26D6F181A2F1}"/>
    <dgm:cxn modelId="{3B52E43E-2232-4750-8558-70DC8879CFFD}" srcId="{8D653271-81D4-4299-A520-B833A2111737}" destId="{40494908-76DE-40A9-8715-AE5843AF2A71}" srcOrd="1" destOrd="0" parTransId="{19651618-93A5-4346-A2E0-66A92CB7872E}" sibTransId="{A2003A25-5838-4D4C-A59C-21AEDEA1C39C}"/>
    <dgm:cxn modelId="{0AC8C144-C8F2-4082-A606-A596046EBCC2}" type="presOf" srcId="{4CF6DED4-085D-44CA-8059-554969A0A527}" destId="{E7304B1A-5194-4021-9A1F-0CBFE29B2D12}" srcOrd="0" destOrd="0" presId="urn:microsoft.com/office/officeart/2005/8/layout/hierarchy6"/>
    <dgm:cxn modelId="{4FB67A69-30AA-4774-BCB6-A10FDB83C009}" srcId="{4B142A2D-DAAD-42D1-9427-6D5050FBC42D}" destId="{E61A85AE-DE46-44E6-BE57-5215060A42B4}" srcOrd="0" destOrd="0" parTransId="{2197905A-E92F-427F-A18D-290F0981C113}" sibTransId="{DDDAFCA9-50C0-4BCD-B0F9-984EA90CB112}"/>
    <dgm:cxn modelId="{9CB6886C-A9F4-4D3B-A5C7-4C163978D10C}" type="presOf" srcId="{E61A85AE-DE46-44E6-BE57-5215060A42B4}" destId="{D035BDB0-F84C-4A35-A828-74274AC2D838}" srcOrd="0" destOrd="0" presId="urn:microsoft.com/office/officeart/2005/8/layout/hierarchy6"/>
    <dgm:cxn modelId="{2B580256-FC4E-4B0A-B283-8F693791C164}" type="presOf" srcId="{C784323C-3BC0-4286-AC04-C2B41D9754B0}" destId="{DF6EE851-3125-4E27-A873-1BAA85837C64}" srcOrd="0" destOrd="0" presId="urn:microsoft.com/office/officeart/2005/8/layout/hierarchy6"/>
    <dgm:cxn modelId="{39D337B5-FA5C-48E8-8960-4537A574B2A1}" type="presOf" srcId="{6FAADEC3-065A-48B9-A82B-A6A96393DF03}" destId="{20EDE391-0974-4DE1-972C-208DC62C7EEA}" srcOrd="0" destOrd="0" presId="urn:microsoft.com/office/officeart/2005/8/layout/hierarchy6"/>
    <dgm:cxn modelId="{5EE803CB-BB66-4AE4-9383-4E8076A99F9D}" srcId="{E61A85AE-DE46-44E6-BE57-5215060A42B4}" destId="{41CEFBE2-9245-4C39-8BD8-AD2D6E628DF1}" srcOrd="1" destOrd="0" parTransId="{4CF6DED4-085D-44CA-8059-554969A0A527}" sibTransId="{1DE9A261-18C1-4FB0-A80E-1A2A7FA3EE67}"/>
    <dgm:cxn modelId="{7AA36CE0-231E-4E8B-9DF5-86AC9A2044FD}" type="presOf" srcId="{41CEFBE2-9245-4C39-8BD8-AD2D6E628DF1}" destId="{36EC0188-0EFF-4899-B993-CFD47A02085A}" srcOrd="0" destOrd="0" presId="urn:microsoft.com/office/officeart/2005/8/layout/hierarchy6"/>
    <dgm:cxn modelId="{66DD69F3-FC78-43CE-B066-9E05A190733C}" type="presOf" srcId="{40494908-76DE-40A9-8715-AE5843AF2A71}" destId="{57288794-3F54-4940-B802-FEC8B830A6CA}" srcOrd="0" destOrd="0" presId="urn:microsoft.com/office/officeart/2005/8/layout/hierarchy6"/>
    <dgm:cxn modelId="{4615A476-5D9B-4E44-959E-AC4D40A58A71}" type="presParOf" srcId="{96FD5CA1-3ED6-492B-B287-AFA226CCD0AF}" destId="{2ED56274-E228-4FA7-87CD-6F223FFED17E}" srcOrd="0" destOrd="0" presId="urn:microsoft.com/office/officeart/2005/8/layout/hierarchy6"/>
    <dgm:cxn modelId="{EC661148-9D3F-4120-ADC7-9C71CEC3C11C}" type="presParOf" srcId="{2ED56274-E228-4FA7-87CD-6F223FFED17E}" destId="{50F81727-0F48-4B26-AD95-6337DC26AB70}" srcOrd="0" destOrd="0" presId="urn:microsoft.com/office/officeart/2005/8/layout/hierarchy6"/>
    <dgm:cxn modelId="{0B7430BD-3C11-43D7-A67B-BB4F317D6824}" type="presParOf" srcId="{50F81727-0F48-4B26-AD95-6337DC26AB70}" destId="{660FE1D3-FCA3-45C3-821B-2E847A8CB7EE}" srcOrd="0" destOrd="0" presId="urn:microsoft.com/office/officeart/2005/8/layout/hierarchy6"/>
    <dgm:cxn modelId="{AAE6B8AF-5D5E-409D-959D-74457308C5AA}" type="presParOf" srcId="{660FE1D3-FCA3-45C3-821B-2E847A8CB7EE}" destId="{D035BDB0-F84C-4A35-A828-74274AC2D838}" srcOrd="0" destOrd="0" presId="urn:microsoft.com/office/officeart/2005/8/layout/hierarchy6"/>
    <dgm:cxn modelId="{3260EC6D-AF28-43DA-9075-6E8DD0C1CF5A}" type="presParOf" srcId="{660FE1D3-FCA3-45C3-821B-2E847A8CB7EE}" destId="{80A01402-20A5-4C50-A769-F028C20383F5}" srcOrd="1" destOrd="0" presId="urn:microsoft.com/office/officeart/2005/8/layout/hierarchy6"/>
    <dgm:cxn modelId="{228C446E-B5E3-4A41-AC51-D4EE5ABDC9D8}" type="presParOf" srcId="{80A01402-20A5-4C50-A769-F028C20383F5}" destId="{DF6EE851-3125-4E27-A873-1BAA85837C64}" srcOrd="0" destOrd="0" presId="urn:microsoft.com/office/officeart/2005/8/layout/hierarchy6"/>
    <dgm:cxn modelId="{FA9B6172-7B1C-451D-A3E4-FF6F5392235E}" type="presParOf" srcId="{80A01402-20A5-4C50-A769-F028C20383F5}" destId="{29335604-4227-46EE-8B1C-2A4B9A00FFF4}" srcOrd="1" destOrd="0" presId="urn:microsoft.com/office/officeart/2005/8/layout/hierarchy6"/>
    <dgm:cxn modelId="{A678E77A-A28A-48E7-B5AD-AD98F6149D64}" type="presParOf" srcId="{29335604-4227-46EE-8B1C-2A4B9A00FFF4}" destId="{2B0FF2B9-B093-4A62-A19E-F7438264BACA}" srcOrd="0" destOrd="0" presId="urn:microsoft.com/office/officeart/2005/8/layout/hierarchy6"/>
    <dgm:cxn modelId="{9D881EE9-3B07-44BA-B193-7DDF89B83C74}" type="presParOf" srcId="{29335604-4227-46EE-8B1C-2A4B9A00FFF4}" destId="{54F864CF-66C9-442C-B9F0-E8E01B5CF428}" srcOrd="1" destOrd="0" presId="urn:microsoft.com/office/officeart/2005/8/layout/hierarchy6"/>
    <dgm:cxn modelId="{C5673847-396C-4FA5-AEF6-71366D719D4D}" type="presParOf" srcId="{54F864CF-66C9-442C-B9F0-E8E01B5CF428}" destId="{ECE691D4-D6A1-48B1-A765-8EC24870242B}" srcOrd="0" destOrd="0" presId="urn:microsoft.com/office/officeart/2005/8/layout/hierarchy6"/>
    <dgm:cxn modelId="{72AB6D98-F7BD-4B6F-9605-B6E36738B63F}" type="presParOf" srcId="{54F864CF-66C9-442C-B9F0-E8E01B5CF428}" destId="{E8EF3F0B-9318-4A87-B5FA-13E550CEE567}" srcOrd="1" destOrd="0" presId="urn:microsoft.com/office/officeart/2005/8/layout/hierarchy6"/>
    <dgm:cxn modelId="{08FEE1DE-5BCA-4BAB-BC98-91DC6DB9B380}" type="presParOf" srcId="{E8EF3F0B-9318-4A87-B5FA-13E550CEE567}" destId="{20EDE391-0974-4DE1-972C-208DC62C7EEA}" srcOrd="0" destOrd="0" presId="urn:microsoft.com/office/officeart/2005/8/layout/hierarchy6"/>
    <dgm:cxn modelId="{4AF60291-45C8-471F-9798-2AE7D82E55BF}" type="presParOf" srcId="{E8EF3F0B-9318-4A87-B5FA-13E550CEE567}" destId="{19E51C25-A5A8-4604-A29B-3F3EE2B388F0}" srcOrd="1" destOrd="0" presId="urn:microsoft.com/office/officeart/2005/8/layout/hierarchy6"/>
    <dgm:cxn modelId="{F5451E57-C542-4A9B-BC72-D462A5769AAB}" type="presParOf" srcId="{54F864CF-66C9-442C-B9F0-E8E01B5CF428}" destId="{E3CBBA18-EE74-498C-A2E8-845358C09C85}" srcOrd="2" destOrd="0" presId="urn:microsoft.com/office/officeart/2005/8/layout/hierarchy6"/>
    <dgm:cxn modelId="{887C11FA-EFFB-4255-9B06-59BC93E84C7E}" type="presParOf" srcId="{54F864CF-66C9-442C-B9F0-E8E01B5CF428}" destId="{0ACF6F93-74B2-4BA5-BCF8-8CC6AAF8B870}" srcOrd="3" destOrd="0" presId="urn:microsoft.com/office/officeart/2005/8/layout/hierarchy6"/>
    <dgm:cxn modelId="{84AF6A6F-F7F2-40E9-A2DE-8606E92FE1C4}" type="presParOf" srcId="{0ACF6F93-74B2-4BA5-BCF8-8CC6AAF8B870}" destId="{57288794-3F54-4940-B802-FEC8B830A6CA}" srcOrd="0" destOrd="0" presId="urn:microsoft.com/office/officeart/2005/8/layout/hierarchy6"/>
    <dgm:cxn modelId="{5252A1F4-AEB2-44CB-9965-FDAEA5941AA4}" type="presParOf" srcId="{0ACF6F93-74B2-4BA5-BCF8-8CC6AAF8B870}" destId="{3087EE6A-7E28-4F20-BA7B-ADCC28A1D063}" srcOrd="1" destOrd="0" presId="urn:microsoft.com/office/officeart/2005/8/layout/hierarchy6"/>
    <dgm:cxn modelId="{1E4544DC-CECB-4BD2-96CA-B0E0E0FF12D1}" type="presParOf" srcId="{80A01402-20A5-4C50-A769-F028C20383F5}" destId="{E7304B1A-5194-4021-9A1F-0CBFE29B2D12}" srcOrd="2" destOrd="0" presId="urn:microsoft.com/office/officeart/2005/8/layout/hierarchy6"/>
    <dgm:cxn modelId="{0694DBDB-25A6-402B-A382-4DF3D29A11B8}" type="presParOf" srcId="{80A01402-20A5-4C50-A769-F028C20383F5}" destId="{E42E3C4E-E445-4065-90AC-BFFD422A096C}" srcOrd="3" destOrd="0" presId="urn:microsoft.com/office/officeart/2005/8/layout/hierarchy6"/>
    <dgm:cxn modelId="{4532E989-4C4C-4841-A8D5-5B5E0ADFCFED}" type="presParOf" srcId="{E42E3C4E-E445-4065-90AC-BFFD422A096C}" destId="{36EC0188-0EFF-4899-B993-CFD47A02085A}" srcOrd="0" destOrd="0" presId="urn:microsoft.com/office/officeart/2005/8/layout/hierarchy6"/>
    <dgm:cxn modelId="{76A8DB92-BDDE-4D01-8BD4-65DA33F47B33}" type="presParOf" srcId="{E42E3C4E-E445-4065-90AC-BFFD422A096C}" destId="{14EC4DCF-1B95-49B4-8861-42492BF6F859}" srcOrd="1" destOrd="0" presId="urn:microsoft.com/office/officeart/2005/8/layout/hierarchy6"/>
    <dgm:cxn modelId="{EB000CAE-CD06-4CB6-96DD-14A233D44994}" type="presParOf" srcId="{96FD5CA1-3ED6-492B-B287-AFA226CCD0AF}" destId="{C2B85EAC-1DA0-49DA-8B06-6C3BA25D9AD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142A2D-DAAD-42D1-9427-6D5050FBC42D}" type="doc">
      <dgm:prSet loTypeId="urn:microsoft.com/office/officeart/2005/8/layout/hierarchy6" loCatId="hierarchy" qsTypeId="urn:microsoft.com/office/officeart/2005/8/quickstyle/3d2#2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E61A85AE-DE46-44E6-BE57-5215060A42B4}">
      <dgm:prSet phldrT="[Текст]" custT="1"/>
      <dgm:spPr/>
      <dgm:t>
        <a:bodyPr/>
        <a:lstStyle/>
        <a:p>
          <a:r>
            <a:rPr lang="ru-RU" sz="3200" dirty="0"/>
            <a:t>Сложные предложения</a:t>
          </a:r>
        </a:p>
      </dgm:t>
    </dgm:pt>
    <dgm:pt modelId="{2197905A-E92F-427F-A18D-290F0981C113}" type="parTrans" cxnId="{4FB67A69-30AA-4774-BCB6-A10FDB83C009}">
      <dgm:prSet/>
      <dgm:spPr/>
      <dgm:t>
        <a:bodyPr/>
        <a:lstStyle/>
        <a:p>
          <a:endParaRPr lang="ru-RU" sz="3200"/>
        </a:p>
      </dgm:t>
    </dgm:pt>
    <dgm:pt modelId="{DDDAFCA9-50C0-4BCD-B0F9-984EA90CB112}" type="sibTrans" cxnId="{4FB67A69-30AA-4774-BCB6-A10FDB83C009}">
      <dgm:prSet/>
      <dgm:spPr/>
      <dgm:t>
        <a:bodyPr/>
        <a:lstStyle/>
        <a:p>
          <a:endParaRPr lang="ru-RU" sz="3200"/>
        </a:p>
      </dgm:t>
    </dgm:pt>
    <dgm:pt modelId="{8D653271-81D4-4299-A520-B833A2111737}">
      <dgm:prSet phldrT="[Текст]" custT="1"/>
      <dgm:spPr/>
      <dgm:t>
        <a:bodyPr/>
        <a:lstStyle/>
        <a:p>
          <a:r>
            <a:rPr lang="ru-RU" sz="3200" dirty="0"/>
            <a:t>Союзные</a:t>
          </a:r>
        </a:p>
      </dgm:t>
    </dgm:pt>
    <dgm:pt modelId="{C784323C-3BC0-4286-AC04-C2B41D9754B0}" type="parTrans" cxnId="{3439943E-17C7-4D71-9913-6CB756B1FF7B}">
      <dgm:prSet/>
      <dgm:spPr/>
      <dgm:t>
        <a:bodyPr/>
        <a:lstStyle/>
        <a:p>
          <a:endParaRPr lang="ru-RU" sz="3200"/>
        </a:p>
      </dgm:t>
    </dgm:pt>
    <dgm:pt modelId="{C2518873-BBD3-4126-A79B-26D6F181A2F1}" type="sibTrans" cxnId="{3439943E-17C7-4D71-9913-6CB756B1FF7B}">
      <dgm:prSet/>
      <dgm:spPr/>
      <dgm:t>
        <a:bodyPr/>
        <a:lstStyle/>
        <a:p>
          <a:endParaRPr lang="ru-RU" sz="3200"/>
        </a:p>
      </dgm:t>
    </dgm:pt>
    <dgm:pt modelId="{6FAADEC3-065A-48B9-A82B-A6A96393DF03}">
      <dgm:prSet phldrT="[Текст]" custT="1"/>
      <dgm:spPr/>
      <dgm:t>
        <a:bodyPr/>
        <a:lstStyle/>
        <a:p>
          <a:r>
            <a:rPr lang="ru-RU" sz="2400" dirty="0"/>
            <a:t>Сложносочинённые</a:t>
          </a:r>
        </a:p>
        <a:p>
          <a:r>
            <a:rPr lang="ru-RU" sz="2400" dirty="0"/>
            <a:t>(ССП)</a:t>
          </a:r>
        </a:p>
      </dgm:t>
    </dgm:pt>
    <dgm:pt modelId="{5D0B5760-3FA4-4850-8B6D-FABCF827CD69}" type="parTrans" cxnId="{A8FBDF0E-2898-4E41-9DFB-D3A7AE0955D0}">
      <dgm:prSet/>
      <dgm:spPr/>
      <dgm:t>
        <a:bodyPr/>
        <a:lstStyle/>
        <a:p>
          <a:endParaRPr lang="ru-RU" sz="3200"/>
        </a:p>
      </dgm:t>
    </dgm:pt>
    <dgm:pt modelId="{368FB76A-BBCD-4496-97E3-B789B32CF222}" type="sibTrans" cxnId="{A8FBDF0E-2898-4E41-9DFB-D3A7AE0955D0}">
      <dgm:prSet/>
      <dgm:spPr/>
      <dgm:t>
        <a:bodyPr/>
        <a:lstStyle/>
        <a:p>
          <a:endParaRPr lang="ru-RU" sz="3200"/>
        </a:p>
      </dgm:t>
    </dgm:pt>
    <dgm:pt modelId="{40494908-76DE-40A9-8715-AE5843AF2A71}">
      <dgm:prSet phldrT="[Текст]" custT="1"/>
      <dgm:spPr/>
      <dgm:t>
        <a:bodyPr/>
        <a:lstStyle/>
        <a:p>
          <a:r>
            <a:rPr lang="ru-RU" sz="2400" dirty="0"/>
            <a:t>Сложноподчинённые</a:t>
          </a:r>
        </a:p>
        <a:p>
          <a:r>
            <a:rPr lang="ru-RU" sz="2400" dirty="0"/>
            <a:t>(СПП)</a:t>
          </a:r>
        </a:p>
      </dgm:t>
    </dgm:pt>
    <dgm:pt modelId="{19651618-93A5-4346-A2E0-66A92CB7872E}" type="parTrans" cxnId="{3B52E43E-2232-4750-8558-70DC8879CFFD}">
      <dgm:prSet/>
      <dgm:spPr/>
      <dgm:t>
        <a:bodyPr/>
        <a:lstStyle/>
        <a:p>
          <a:endParaRPr lang="ru-RU" sz="3200"/>
        </a:p>
      </dgm:t>
    </dgm:pt>
    <dgm:pt modelId="{A2003A25-5838-4D4C-A59C-21AEDEA1C39C}" type="sibTrans" cxnId="{3B52E43E-2232-4750-8558-70DC8879CFFD}">
      <dgm:prSet/>
      <dgm:spPr/>
      <dgm:t>
        <a:bodyPr/>
        <a:lstStyle/>
        <a:p>
          <a:endParaRPr lang="ru-RU" sz="3200"/>
        </a:p>
      </dgm:t>
    </dgm:pt>
    <dgm:pt modelId="{41CEFBE2-9245-4C39-8BD8-AD2D6E628DF1}">
      <dgm:prSet phldrT="[Текст]" custT="1"/>
      <dgm:spPr/>
      <dgm:t>
        <a:bodyPr/>
        <a:lstStyle/>
        <a:p>
          <a:r>
            <a:rPr lang="ru-RU" sz="3200" dirty="0"/>
            <a:t>Бессоюзные</a:t>
          </a:r>
        </a:p>
        <a:p>
          <a:r>
            <a:rPr lang="ru-RU" sz="3200" dirty="0"/>
            <a:t>(БСП)</a:t>
          </a:r>
        </a:p>
      </dgm:t>
    </dgm:pt>
    <dgm:pt modelId="{4CF6DED4-085D-44CA-8059-554969A0A527}" type="parTrans" cxnId="{5EE803CB-BB66-4AE4-9383-4E8076A99F9D}">
      <dgm:prSet/>
      <dgm:spPr/>
      <dgm:t>
        <a:bodyPr/>
        <a:lstStyle/>
        <a:p>
          <a:endParaRPr lang="ru-RU" sz="3200"/>
        </a:p>
      </dgm:t>
    </dgm:pt>
    <dgm:pt modelId="{1DE9A261-18C1-4FB0-A80E-1A2A7FA3EE67}" type="sibTrans" cxnId="{5EE803CB-BB66-4AE4-9383-4E8076A99F9D}">
      <dgm:prSet/>
      <dgm:spPr/>
      <dgm:t>
        <a:bodyPr/>
        <a:lstStyle/>
        <a:p>
          <a:endParaRPr lang="ru-RU" sz="3200"/>
        </a:p>
      </dgm:t>
    </dgm:pt>
    <dgm:pt modelId="{96FD5CA1-3ED6-492B-B287-AFA226CCD0AF}" type="pres">
      <dgm:prSet presAssocID="{4B142A2D-DAAD-42D1-9427-6D5050FBC42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ED56274-E228-4FA7-87CD-6F223FFED17E}" type="pres">
      <dgm:prSet presAssocID="{4B142A2D-DAAD-42D1-9427-6D5050FBC42D}" presName="hierFlow" presStyleCnt="0"/>
      <dgm:spPr/>
    </dgm:pt>
    <dgm:pt modelId="{50F81727-0F48-4B26-AD95-6337DC26AB70}" type="pres">
      <dgm:prSet presAssocID="{4B142A2D-DAAD-42D1-9427-6D5050FBC42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60FE1D3-FCA3-45C3-821B-2E847A8CB7EE}" type="pres">
      <dgm:prSet presAssocID="{E61A85AE-DE46-44E6-BE57-5215060A42B4}" presName="Name14" presStyleCnt="0"/>
      <dgm:spPr/>
    </dgm:pt>
    <dgm:pt modelId="{D035BDB0-F84C-4A35-A828-74274AC2D838}" type="pres">
      <dgm:prSet presAssocID="{E61A85AE-DE46-44E6-BE57-5215060A42B4}" presName="level1Shape" presStyleLbl="node0" presStyleIdx="0" presStyleCnt="1" custScaleX="358973" custScaleY="131611" custLinFactNeighborX="-48676" custLinFactNeighborY="3266">
        <dgm:presLayoutVars>
          <dgm:chPref val="3"/>
        </dgm:presLayoutVars>
      </dgm:prSet>
      <dgm:spPr/>
    </dgm:pt>
    <dgm:pt modelId="{80A01402-20A5-4C50-A769-F028C20383F5}" type="pres">
      <dgm:prSet presAssocID="{E61A85AE-DE46-44E6-BE57-5215060A42B4}" presName="hierChild2" presStyleCnt="0"/>
      <dgm:spPr/>
    </dgm:pt>
    <dgm:pt modelId="{DF6EE851-3125-4E27-A873-1BAA85837C64}" type="pres">
      <dgm:prSet presAssocID="{C784323C-3BC0-4286-AC04-C2B41D9754B0}" presName="Name19" presStyleLbl="parChTrans1D2" presStyleIdx="0" presStyleCnt="2"/>
      <dgm:spPr/>
    </dgm:pt>
    <dgm:pt modelId="{29335604-4227-46EE-8B1C-2A4B9A00FFF4}" type="pres">
      <dgm:prSet presAssocID="{8D653271-81D4-4299-A520-B833A2111737}" presName="Name21" presStyleCnt="0"/>
      <dgm:spPr/>
    </dgm:pt>
    <dgm:pt modelId="{2B0FF2B9-B093-4A62-A19E-F7438264BACA}" type="pres">
      <dgm:prSet presAssocID="{8D653271-81D4-4299-A520-B833A2111737}" presName="level2Shape" presStyleLbl="node2" presStyleIdx="0" presStyleCnt="2" custScaleX="245157" custScaleY="126290" custLinFactX="-1031" custLinFactNeighborX="-100000" custLinFactNeighborY="-1747"/>
      <dgm:spPr/>
    </dgm:pt>
    <dgm:pt modelId="{54F864CF-66C9-442C-B9F0-E8E01B5CF428}" type="pres">
      <dgm:prSet presAssocID="{8D653271-81D4-4299-A520-B833A2111737}" presName="hierChild3" presStyleCnt="0"/>
      <dgm:spPr/>
    </dgm:pt>
    <dgm:pt modelId="{ECE691D4-D6A1-48B1-A765-8EC24870242B}" type="pres">
      <dgm:prSet presAssocID="{5D0B5760-3FA4-4850-8B6D-FABCF827CD69}" presName="Name19" presStyleLbl="parChTrans1D3" presStyleIdx="0" presStyleCnt="2"/>
      <dgm:spPr/>
    </dgm:pt>
    <dgm:pt modelId="{E8EF3F0B-9318-4A87-B5FA-13E550CEE567}" type="pres">
      <dgm:prSet presAssocID="{6FAADEC3-065A-48B9-A82B-A6A96393DF03}" presName="Name21" presStyleCnt="0"/>
      <dgm:spPr/>
    </dgm:pt>
    <dgm:pt modelId="{20EDE391-0974-4DE1-972C-208DC62C7EEA}" type="pres">
      <dgm:prSet presAssocID="{6FAADEC3-065A-48B9-A82B-A6A96393DF03}" presName="level2Shape" presStyleLbl="node3" presStyleIdx="0" presStyleCnt="2" custScaleX="260113" custScaleY="140609"/>
      <dgm:spPr/>
    </dgm:pt>
    <dgm:pt modelId="{19E51C25-A5A8-4604-A29B-3F3EE2B388F0}" type="pres">
      <dgm:prSet presAssocID="{6FAADEC3-065A-48B9-A82B-A6A96393DF03}" presName="hierChild3" presStyleCnt="0"/>
      <dgm:spPr/>
    </dgm:pt>
    <dgm:pt modelId="{E3CBBA18-EE74-498C-A2E8-845358C09C85}" type="pres">
      <dgm:prSet presAssocID="{19651618-93A5-4346-A2E0-66A92CB7872E}" presName="Name19" presStyleLbl="parChTrans1D3" presStyleIdx="1" presStyleCnt="2"/>
      <dgm:spPr/>
    </dgm:pt>
    <dgm:pt modelId="{0ACF6F93-74B2-4BA5-BCF8-8CC6AAF8B870}" type="pres">
      <dgm:prSet presAssocID="{40494908-76DE-40A9-8715-AE5843AF2A71}" presName="Name21" presStyleCnt="0"/>
      <dgm:spPr/>
    </dgm:pt>
    <dgm:pt modelId="{57288794-3F54-4940-B802-FEC8B830A6CA}" type="pres">
      <dgm:prSet presAssocID="{40494908-76DE-40A9-8715-AE5843AF2A71}" presName="level2Shape" presStyleLbl="node3" presStyleIdx="1" presStyleCnt="2" custScaleX="270515" custScaleY="137324"/>
      <dgm:spPr/>
    </dgm:pt>
    <dgm:pt modelId="{3087EE6A-7E28-4F20-BA7B-ADCC28A1D063}" type="pres">
      <dgm:prSet presAssocID="{40494908-76DE-40A9-8715-AE5843AF2A71}" presName="hierChild3" presStyleCnt="0"/>
      <dgm:spPr/>
    </dgm:pt>
    <dgm:pt modelId="{E7304B1A-5194-4021-9A1F-0CBFE29B2D12}" type="pres">
      <dgm:prSet presAssocID="{4CF6DED4-085D-44CA-8059-554969A0A527}" presName="Name19" presStyleLbl="parChTrans1D2" presStyleIdx="1" presStyleCnt="2"/>
      <dgm:spPr/>
    </dgm:pt>
    <dgm:pt modelId="{E42E3C4E-E445-4065-90AC-BFFD422A096C}" type="pres">
      <dgm:prSet presAssocID="{41CEFBE2-9245-4C39-8BD8-AD2D6E628DF1}" presName="Name21" presStyleCnt="0"/>
      <dgm:spPr/>
    </dgm:pt>
    <dgm:pt modelId="{36EC0188-0EFF-4899-B993-CFD47A02085A}" type="pres">
      <dgm:prSet presAssocID="{41CEFBE2-9245-4C39-8BD8-AD2D6E628DF1}" presName="level2Shape" presStyleLbl="node2" presStyleIdx="1" presStyleCnt="2" custScaleX="245637" custScaleY="119153"/>
      <dgm:spPr/>
    </dgm:pt>
    <dgm:pt modelId="{14EC4DCF-1B95-49B4-8861-42492BF6F859}" type="pres">
      <dgm:prSet presAssocID="{41CEFBE2-9245-4C39-8BD8-AD2D6E628DF1}" presName="hierChild3" presStyleCnt="0"/>
      <dgm:spPr/>
    </dgm:pt>
    <dgm:pt modelId="{C2B85EAC-1DA0-49DA-8B06-6C3BA25D9AD2}" type="pres">
      <dgm:prSet presAssocID="{4B142A2D-DAAD-42D1-9427-6D5050FBC42D}" presName="bgShapesFlow" presStyleCnt="0"/>
      <dgm:spPr/>
    </dgm:pt>
  </dgm:ptLst>
  <dgm:cxnLst>
    <dgm:cxn modelId="{A8FBDF0E-2898-4E41-9DFB-D3A7AE0955D0}" srcId="{8D653271-81D4-4299-A520-B833A2111737}" destId="{6FAADEC3-065A-48B9-A82B-A6A96393DF03}" srcOrd="0" destOrd="0" parTransId="{5D0B5760-3FA4-4850-8B6D-FABCF827CD69}" sibTransId="{368FB76A-BBCD-4496-97E3-B789B32CF222}"/>
    <dgm:cxn modelId="{3DACCD10-6DD2-40F6-9DA3-44FEC1B0B4C2}" type="presOf" srcId="{4B142A2D-DAAD-42D1-9427-6D5050FBC42D}" destId="{96FD5CA1-3ED6-492B-B287-AFA226CCD0AF}" srcOrd="0" destOrd="0" presId="urn:microsoft.com/office/officeart/2005/8/layout/hierarchy6"/>
    <dgm:cxn modelId="{BF3F8C11-B280-4D68-96E5-41CB9E889EE6}" type="presOf" srcId="{41CEFBE2-9245-4C39-8BD8-AD2D6E628DF1}" destId="{36EC0188-0EFF-4899-B993-CFD47A02085A}" srcOrd="0" destOrd="0" presId="urn:microsoft.com/office/officeart/2005/8/layout/hierarchy6"/>
    <dgm:cxn modelId="{9892F116-2FE7-4E5D-A46B-65EC3B9CEF32}" type="presOf" srcId="{19651618-93A5-4346-A2E0-66A92CB7872E}" destId="{E3CBBA18-EE74-498C-A2E8-845358C09C85}" srcOrd="0" destOrd="0" presId="urn:microsoft.com/office/officeart/2005/8/layout/hierarchy6"/>
    <dgm:cxn modelId="{1A41C62E-12DC-4A2A-9198-C0F07251178B}" type="presOf" srcId="{6FAADEC3-065A-48B9-A82B-A6A96393DF03}" destId="{20EDE391-0974-4DE1-972C-208DC62C7EEA}" srcOrd="0" destOrd="0" presId="urn:microsoft.com/office/officeart/2005/8/layout/hierarchy6"/>
    <dgm:cxn modelId="{3439943E-17C7-4D71-9913-6CB756B1FF7B}" srcId="{E61A85AE-DE46-44E6-BE57-5215060A42B4}" destId="{8D653271-81D4-4299-A520-B833A2111737}" srcOrd="0" destOrd="0" parTransId="{C784323C-3BC0-4286-AC04-C2B41D9754B0}" sibTransId="{C2518873-BBD3-4126-A79B-26D6F181A2F1}"/>
    <dgm:cxn modelId="{3B52E43E-2232-4750-8558-70DC8879CFFD}" srcId="{8D653271-81D4-4299-A520-B833A2111737}" destId="{40494908-76DE-40A9-8715-AE5843AF2A71}" srcOrd="1" destOrd="0" parTransId="{19651618-93A5-4346-A2E0-66A92CB7872E}" sibTransId="{A2003A25-5838-4D4C-A59C-21AEDEA1C39C}"/>
    <dgm:cxn modelId="{4FB67A69-30AA-4774-BCB6-A10FDB83C009}" srcId="{4B142A2D-DAAD-42D1-9427-6D5050FBC42D}" destId="{E61A85AE-DE46-44E6-BE57-5215060A42B4}" srcOrd="0" destOrd="0" parTransId="{2197905A-E92F-427F-A18D-290F0981C113}" sibTransId="{DDDAFCA9-50C0-4BCD-B0F9-984EA90CB112}"/>
    <dgm:cxn modelId="{A760E79D-06CC-4D9F-97A5-5985807B462D}" type="presOf" srcId="{5D0B5760-3FA4-4850-8B6D-FABCF827CD69}" destId="{ECE691D4-D6A1-48B1-A765-8EC24870242B}" srcOrd="0" destOrd="0" presId="urn:microsoft.com/office/officeart/2005/8/layout/hierarchy6"/>
    <dgm:cxn modelId="{786812BE-2743-4557-B88F-732153352607}" type="presOf" srcId="{C784323C-3BC0-4286-AC04-C2B41D9754B0}" destId="{DF6EE851-3125-4E27-A873-1BAA85837C64}" srcOrd="0" destOrd="0" presId="urn:microsoft.com/office/officeart/2005/8/layout/hierarchy6"/>
    <dgm:cxn modelId="{50181DBE-1D14-4B87-B788-36E482E3B30A}" type="presOf" srcId="{40494908-76DE-40A9-8715-AE5843AF2A71}" destId="{57288794-3F54-4940-B802-FEC8B830A6CA}" srcOrd="0" destOrd="0" presId="urn:microsoft.com/office/officeart/2005/8/layout/hierarchy6"/>
    <dgm:cxn modelId="{10A3EDC9-A315-4936-806F-63621ED73DBB}" type="presOf" srcId="{8D653271-81D4-4299-A520-B833A2111737}" destId="{2B0FF2B9-B093-4A62-A19E-F7438264BACA}" srcOrd="0" destOrd="0" presId="urn:microsoft.com/office/officeart/2005/8/layout/hierarchy6"/>
    <dgm:cxn modelId="{5EE803CB-BB66-4AE4-9383-4E8076A99F9D}" srcId="{E61A85AE-DE46-44E6-BE57-5215060A42B4}" destId="{41CEFBE2-9245-4C39-8BD8-AD2D6E628DF1}" srcOrd="1" destOrd="0" parTransId="{4CF6DED4-085D-44CA-8059-554969A0A527}" sibTransId="{1DE9A261-18C1-4FB0-A80E-1A2A7FA3EE67}"/>
    <dgm:cxn modelId="{BB15D1CF-C541-49FB-BEDC-E1773F5F14FF}" type="presOf" srcId="{E61A85AE-DE46-44E6-BE57-5215060A42B4}" destId="{D035BDB0-F84C-4A35-A828-74274AC2D838}" srcOrd="0" destOrd="0" presId="urn:microsoft.com/office/officeart/2005/8/layout/hierarchy6"/>
    <dgm:cxn modelId="{1B3817F0-2674-4101-875D-E3CDAC764F5B}" type="presOf" srcId="{4CF6DED4-085D-44CA-8059-554969A0A527}" destId="{E7304B1A-5194-4021-9A1F-0CBFE29B2D12}" srcOrd="0" destOrd="0" presId="urn:microsoft.com/office/officeart/2005/8/layout/hierarchy6"/>
    <dgm:cxn modelId="{A969AEC4-1F38-494E-8FC0-A74BEB0CC3FD}" type="presParOf" srcId="{96FD5CA1-3ED6-492B-B287-AFA226CCD0AF}" destId="{2ED56274-E228-4FA7-87CD-6F223FFED17E}" srcOrd="0" destOrd="0" presId="urn:microsoft.com/office/officeart/2005/8/layout/hierarchy6"/>
    <dgm:cxn modelId="{86E85781-1321-4469-BE0C-DF8E81AB0714}" type="presParOf" srcId="{2ED56274-E228-4FA7-87CD-6F223FFED17E}" destId="{50F81727-0F48-4B26-AD95-6337DC26AB70}" srcOrd="0" destOrd="0" presId="urn:microsoft.com/office/officeart/2005/8/layout/hierarchy6"/>
    <dgm:cxn modelId="{57144503-9A5F-42E0-ADE1-B0CDFF8649B1}" type="presParOf" srcId="{50F81727-0F48-4B26-AD95-6337DC26AB70}" destId="{660FE1D3-FCA3-45C3-821B-2E847A8CB7EE}" srcOrd="0" destOrd="0" presId="urn:microsoft.com/office/officeart/2005/8/layout/hierarchy6"/>
    <dgm:cxn modelId="{CA193C30-AEFC-4210-BA86-B39425D66BF6}" type="presParOf" srcId="{660FE1D3-FCA3-45C3-821B-2E847A8CB7EE}" destId="{D035BDB0-F84C-4A35-A828-74274AC2D838}" srcOrd="0" destOrd="0" presId="urn:microsoft.com/office/officeart/2005/8/layout/hierarchy6"/>
    <dgm:cxn modelId="{7FE1CE47-93B0-482A-9A99-A244AFF597B7}" type="presParOf" srcId="{660FE1D3-FCA3-45C3-821B-2E847A8CB7EE}" destId="{80A01402-20A5-4C50-A769-F028C20383F5}" srcOrd="1" destOrd="0" presId="urn:microsoft.com/office/officeart/2005/8/layout/hierarchy6"/>
    <dgm:cxn modelId="{4CBC12E7-06A6-4D22-8294-7197A96464C6}" type="presParOf" srcId="{80A01402-20A5-4C50-A769-F028C20383F5}" destId="{DF6EE851-3125-4E27-A873-1BAA85837C64}" srcOrd="0" destOrd="0" presId="urn:microsoft.com/office/officeart/2005/8/layout/hierarchy6"/>
    <dgm:cxn modelId="{789A30E2-A888-4C43-942B-28B54C10EAE2}" type="presParOf" srcId="{80A01402-20A5-4C50-A769-F028C20383F5}" destId="{29335604-4227-46EE-8B1C-2A4B9A00FFF4}" srcOrd="1" destOrd="0" presId="urn:microsoft.com/office/officeart/2005/8/layout/hierarchy6"/>
    <dgm:cxn modelId="{10F52E95-0F82-4650-B020-890EEA3132F3}" type="presParOf" srcId="{29335604-4227-46EE-8B1C-2A4B9A00FFF4}" destId="{2B0FF2B9-B093-4A62-A19E-F7438264BACA}" srcOrd="0" destOrd="0" presId="urn:microsoft.com/office/officeart/2005/8/layout/hierarchy6"/>
    <dgm:cxn modelId="{B2AC1577-D582-49BB-8E8F-18B5820B6313}" type="presParOf" srcId="{29335604-4227-46EE-8B1C-2A4B9A00FFF4}" destId="{54F864CF-66C9-442C-B9F0-E8E01B5CF428}" srcOrd="1" destOrd="0" presId="urn:microsoft.com/office/officeart/2005/8/layout/hierarchy6"/>
    <dgm:cxn modelId="{12F310FA-046F-4C46-8F88-22BF9AD518B1}" type="presParOf" srcId="{54F864CF-66C9-442C-B9F0-E8E01B5CF428}" destId="{ECE691D4-D6A1-48B1-A765-8EC24870242B}" srcOrd="0" destOrd="0" presId="urn:microsoft.com/office/officeart/2005/8/layout/hierarchy6"/>
    <dgm:cxn modelId="{CF9830A2-CE13-49EB-938D-6D6BC7A47409}" type="presParOf" srcId="{54F864CF-66C9-442C-B9F0-E8E01B5CF428}" destId="{E8EF3F0B-9318-4A87-B5FA-13E550CEE567}" srcOrd="1" destOrd="0" presId="urn:microsoft.com/office/officeart/2005/8/layout/hierarchy6"/>
    <dgm:cxn modelId="{1656B6E1-1555-471B-ACFA-6BF59BF13A03}" type="presParOf" srcId="{E8EF3F0B-9318-4A87-B5FA-13E550CEE567}" destId="{20EDE391-0974-4DE1-972C-208DC62C7EEA}" srcOrd="0" destOrd="0" presId="urn:microsoft.com/office/officeart/2005/8/layout/hierarchy6"/>
    <dgm:cxn modelId="{250B2039-E3CB-4902-AC2C-1F020FB2F3FE}" type="presParOf" srcId="{E8EF3F0B-9318-4A87-B5FA-13E550CEE567}" destId="{19E51C25-A5A8-4604-A29B-3F3EE2B388F0}" srcOrd="1" destOrd="0" presId="urn:microsoft.com/office/officeart/2005/8/layout/hierarchy6"/>
    <dgm:cxn modelId="{2507A4C0-3E65-480E-BCC7-D092088D90F2}" type="presParOf" srcId="{54F864CF-66C9-442C-B9F0-E8E01B5CF428}" destId="{E3CBBA18-EE74-498C-A2E8-845358C09C85}" srcOrd="2" destOrd="0" presId="urn:microsoft.com/office/officeart/2005/8/layout/hierarchy6"/>
    <dgm:cxn modelId="{876F12CD-22E2-4FEE-9384-E9543EFFD1AC}" type="presParOf" srcId="{54F864CF-66C9-442C-B9F0-E8E01B5CF428}" destId="{0ACF6F93-74B2-4BA5-BCF8-8CC6AAF8B870}" srcOrd="3" destOrd="0" presId="urn:microsoft.com/office/officeart/2005/8/layout/hierarchy6"/>
    <dgm:cxn modelId="{972C50E7-F8FA-47E5-BF1B-E58BC51017B4}" type="presParOf" srcId="{0ACF6F93-74B2-4BA5-BCF8-8CC6AAF8B870}" destId="{57288794-3F54-4940-B802-FEC8B830A6CA}" srcOrd="0" destOrd="0" presId="urn:microsoft.com/office/officeart/2005/8/layout/hierarchy6"/>
    <dgm:cxn modelId="{87E6E928-198C-4C83-806C-0FBD96C6F67C}" type="presParOf" srcId="{0ACF6F93-74B2-4BA5-BCF8-8CC6AAF8B870}" destId="{3087EE6A-7E28-4F20-BA7B-ADCC28A1D063}" srcOrd="1" destOrd="0" presId="urn:microsoft.com/office/officeart/2005/8/layout/hierarchy6"/>
    <dgm:cxn modelId="{039F98FA-F1F9-4A0B-8E7A-7DB0205563F9}" type="presParOf" srcId="{80A01402-20A5-4C50-A769-F028C20383F5}" destId="{E7304B1A-5194-4021-9A1F-0CBFE29B2D12}" srcOrd="2" destOrd="0" presId="urn:microsoft.com/office/officeart/2005/8/layout/hierarchy6"/>
    <dgm:cxn modelId="{6D2CD2B8-542B-4FDD-A6BB-BAFADD049284}" type="presParOf" srcId="{80A01402-20A5-4C50-A769-F028C20383F5}" destId="{E42E3C4E-E445-4065-90AC-BFFD422A096C}" srcOrd="3" destOrd="0" presId="urn:microsoft.com/office/officeart/2005/8/layout/hierarchy6"/>
    <dgm:cxn modelId="{3318B154-2E6B-4A34-8981-568D52F741EB}" type="presParOf" srcId="{E42E3C4E-E445-4065-90AC-BFFD422A096C}" destId="{36EC0188-0EFF-4899-B993-CFD47A02085A}" srcOrd="0" destOrd="0" presId="urn:microsoft.com/office/officeart/2005/8/layout/hierarchy6"/>
    <dgm:cxn modelId="{2870F32F-2CE2-49CF-89D8-5DBD0F9DE25B}" type="presParOf" srcId="{E42E3C4E-E445-4065-90AC-BFFD422A096C}" destId="{14EC4DCF-1B95-49B4-8861-42492BF6F859}" srcOrd="1" destOrd="0" presId="urn:microsoft.com/office/officeart/2005/8/layout/hierarchy6"/>
    <dgm:cxn modelId="{880D8CA9-20E1-49E9-BFDE-18FAFAB4FCC5}" type="presParOf" srcId="{96FD5CA1-3ED6-492B-B287-AFA226CCD0AF}" destId="{C2B85EAC-1DA0-49DA-8B06-6C3BA25D9AD2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5BDB0-F84C-4A35-A828-74274AC2D838}">
      <dsp:nvSpPr>
        <dsp:cNvPr id="0" name=""/>
        <dsp:cNvSpPr/>
      </dsp:nvSpPr>
      <dsp:spPr>
        <a:xfrm>
          <a:off x="2153913" y="482662"/>
          <a:ext cx="4062179" cy="992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Сложные предложения</a:t>
          </a:r>
        </a:p>
      </dsp:txBody>
      <dsp:txXfrm>
        <a:off x="2182994" y="511743"/>
        <a:ext cx="4004017" cy="934721"/>
      </dsp:txXfrm>
    </dsp:sp>
    <dsp:sp modelId="{DF6EE851-3125-4E27-A873-1BAA85837C64}">
      <dsp:nvSpPr>
        <dsp:cNvPr id="0" name=""/>
        <dsp:cNvSpPr/>
      </dsp:nvSpPr>
      <dsp:spPr>
        <a:xfrm>
          <a:off x="2032978" y="1475545"/>
          <a:ext cx="2152024" cy="263944"/>
        </a:xfrm>
        <a:custGeom>
          <a:avLst/>
          <a:gdLst/>
          <a:ahLst/>
          <a:cxnLst/>
          <a:rect l="0" t="0" r="0" b="0"/>
          <a:pathLst>
            <a:path>
              <a:moveTo>
                <a:pt x="2152024" y="0"/>
              </a:moveTo>
              <a:lnTo>
                <a:pt x="2152024" y="131972"/>
              </a:lnTo>
              <a:lnTo>
                <a:pt x="0" y="131972"/>
              </a:lnTo>
              <a:lnTo>
                <a:pt x="0" y="26394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F2B9-B093-4A62-A19E-F7438264BACA}">
      <dsp:nvSpPr>
        <dsp:cNvPr id="0" name=""/>
        <dsp:cNvSpPr/>
      </dsp:nvSpPr>
      <dsp:spPr>
        <a:xfrm>
          <a:off x="645866" y="1739490"/>
          <a:ext cx="2774224" cy="952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200" kern="1200" dirty="0"/>
        </a:p>
      </dsp:txBody>
      <dsp:txXfrm>
        <a:off x="673771" y="1767395"/>
        <a:ext cx="2718414" cy="896931"/>
      </dsp:txXfrm>
    </dsp:sp>
    <dsp:sp modelId="{ECE691D4-D6A1-48B1-A765-8EC24870242B}">
      <dsp:nvSpPr>
        <dsp:cNvPr id="0" name=""/>
        <dsp:cNvSpPr/>
      </dsp:nvSpPr>
      <dsp:spPr>
        <a:xfrm>
          <a:off x="1475925" y="2692231"/>
          <a:ext cx="557052" cy="314942"/>
        </a:xfrm>
        <a:custGeom>
          <a:avLst/>
          <a:gdLst/>
          <a:ahLst/>
          <a:cxnLst/>
          <a:rect l="0" t="0" r="0" b="0"/>
          <a:pathLst>
            <a:path>
              <a:moveTo>
                <a:pt x="557052" y="0"/>
              </a:moveTo>
              <a:lnTo>
                <a:pt x="557052" y="157471"/>
              </a:lnTo>
              <a:lnTo>
                <a:pt x="0" y="157471"/>
              </a:lnTo>
              <a:lnTo>
                <a:pt x="0" y="314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DE391-0974-4DE1-972C-208DC62C7EEA}">
      <dsp:nvSpPr>
        <dsp:cNvPr id="0" name=""/>
        <dsp:cNvSpPr/>
      </dsp:nvSpPr>
      <dsp:spPr>
        <a:xfrm>
          <a:off x="4191" y="3007174"/>
          <a:ext cx="2943468" cy="1060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 dirty="0"/>
        </a:p>
      </dsp:txBody>
      <dsp:txXfrm>
        <a:off x="35260" y="3038243"/>
        <a:ext cx="2881330" cy="998626"/>
      </dsp:txXfrm>
    </dsp:sp>
    <dsp:sp modelId="{E3CBBA18-EE74-498C-A2E8-845358C09C85}">
      <dsp:nvSpPr>
        <dsp:cNvPr id="0" name=""/>
        <dsp:cNvSpPr/>
      </dsp:nvSpPr>
      <dsp:spPr>
        <a:xfrm>
          <a:off x="2032978" y="2692231"/>
          <a:ext cx="2784754" cy="314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471"/>
              </a:lnTo>
              <a:lnTo>
                <a:pt x="2784754" y="157471"/>
              </a:lnTo>
              <a:lnTo>
                <a:pt x="2784754" y="314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88794-3F54-4940-B802-FEC8B830A6CA}">
      <dsp:nvSpPr>
        <dsp:cNvPr id="0" name=""/>
        <dsp:cNvSpPr/>
      </dsp:nvSpPr>
      <dsp:spPr>
        <a:xfrm>
          <a:off x="3287143" y="3007174"/>
          <a:ext cx="3061178" cy="1035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kern="1200" dirty="0"/>
        </a:p>
      </dsp:txBody>
      <dsp:txXfrm>
        <a:off x="3317486" y="3037517"/>
        <a:ext cx="3000492" cy="975296"/>
      </dsp:txXfrm>
    </dsp:sp>
    <dsp:sp modelId="{E7304B1A-5194-4021-9A1F-0CBFE29B2D12}">
      <dsp:nvSpPr>
        <dsp:cNvPr id="0" name=""/>
        <dsp:cNvSpPr/>
      </dsp:nvSpPr>
      <dsp:spPr>
        <a:xfrm>
          <a:off x="4185003" y="1475545"/>
          <a:ext cx="2107677" cy="277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562"/>
              </a:lnTo>
              <a:lnTo>
                <a:pt x="2107677" y="138562"/>
              </a:lnTo>
              <a:lnTo>
                <a:pt x="2107677" y="2771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C0188-0EFF-4899-B993-CFD47A02085A}">
      <dsp:nvSpPr>
        <dsp:cNvPr id="0" name=""/>
        <dsp:cNvSpPr/>
      </dsp:nvSpPr>
      <dsp:spPr>
        <a:xfrm>
          <a:off x="4902852" y="1752670"/>
          <a:ext cx="2779656" cy="898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200" kern="1200" dirty="0"/>
        </a:p>
      </dsp:txBody>
      <dsp:txXfrm>
        <a:off x="4929180" y="1778998"/>
        <a:ext cx="2727000" cy="8462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5BDB0-F84C-4A35-A828-74274AC2D838}">
      <dsp:nvSpPr>
        <dsp:cNvPr id="0" name=""/>
        <dsp:cNvSpPr/>
      </dsp:nvSpPr>
      <dsp:spPr>
        <a:xfrm>
          <a:off x="2153913" y="482662"/>
          <a:ext cx="4062179" cy="992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Сложные предложения</a:t>
          </a:r>
        </a:p>
      </dsp:txBody>
      <dsp:txXfrm>
        <a:off x="2182994" y="511743"/>
        <a:ext cx="4004017" cy="934721"/>
      </dsp:txXfrm>
    </dsp:sp>
    <dsp:sp modelId="{DF6EE851-3125-4E27-A873-1BAA85837C64}">
      <dsp:nvSpPr>
        <dsp:cNvPr id="0" name=""/>
        <dsp:cNvSpPr/>
      </dsp:nvSpPr>
      <dsp:spPr>
        <a:xfrm>
          <a:off x="2032978" y="1475545"/>
          <a:ext cx="2152024" cy="263944"/>
        </a:xfrm>
        <a:custGeom>
          <a:avLst/>
          <a:gdLst/>
          <a:ahLst/>
          <a:cxnLst/>
          <a:rect l="0" t="0" r="0" b="0"/>
          <a:pathLst>
            <a:path>
              <a:moveTo>
                <a:pt x="2152024" y="0"/>
              </a:moveTo>
              <a:lnTo>
                <a:pt x="2152024" y="131972"/>
              </a:lnTo>
              <a:lnTo>
                <a:pt x="0" y="131972"/>
              </a:lnTo>
              <a:lnTo>
                <a:pt x="0" y="26394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0FF2B9-B093-4A62-A19E-F7438264BACA}">
      <dsp:nvSpPr>
        <dsp:cNvPr id="0" name=""/>
        <dsp:cNvSpPr/>
      </dsp:nvSpPr>
      <dsp:spPr>
        <a:xfrm>
          <a:off x="645866" y="1739490"/>
          <a:ext cx="2774224" cy="9527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Союзные</a:t>
          </a:r>
        </a:p>
      </dsp:txBody>
      <dsp:txXfrm>
        <a:off x="673771" y="1767395"/>
        <a:ext cx="2718414" cy="896931"/>
      </dsp:txXfrm>
    </dsp:sp>
    <dsp:sp modelId="{ECE691D4-D6A1-48B1-A765-8EC24870242B}">
      <dsp:nvSpPr>
        <dsp:cNvPr id="0" name=""/>
        <dsp:cNvSpPr/>
      </dsp:nvSpPr>
      <dsp:spPr>
        <a:xfrm>
          <a:off x="1475925" y="2692231"/>
          <a:ext cx="557052" cy="314942"/>
        </a:xfrm>
        <a:custGeom>
          <a:avLst/>
          <a:gdLst/>
          <a:ahLst/>
          <a:cxnLst/>
          <a:rect l="0" t="0" r="0" b="0"/>
          <a:pathLst>
            <a:path>
              <a:moveTo>
                <a:pt x="557052" y="0"/>
              </a:moveTo>
              <a:lnTo>
                <a:pt x="557052" y="157471"/>
              </a:lnTo>
              <a:lnTo>
                <a:pt x="0" y="157471"/>
              </a:lnTo>
              <a:lnTo>
                <a:pt x="0" y="314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EDE391-0974-4DE1-972C-208DC62C7EEA}">
      <dsp:nvSpPr>
        <dsp:cNvPr id="0" name=""/>
        <dsp:cNvSpPr/>
      </dsp:nvSpPr>
      <dsp:spPr>
        <a:xfrm>
          <a:off x="4191" y="3007174"/>
          <a:ext cx="2943468" cy="10607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Сложносочинённые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(ССП)</a:t>
          </a:r>
        </a:p>
      </dsp:txBody>
      <dsp:txXfrm>
        <a:off x="35260" y="3038243"/>
        <a:ext cx="2881330" cy="998626"/>
      </dsp:txXfrm>
    </dsp:sp>
    <dsp:sp modelId="{E3CBBA18-EE74-498C-A2E8-845358C09C85}">
      <dsp:nvSpPr>
        <dsp:cNvPr id="0" name=""/>
        <dsp:cNvSpPr/>
      </dsp:nvSpPr>
      <dsp:spPr>
        <a:xfrm>
          <a:off x="2032978" y="2692231"/>
          <a:ext cx="2784754" cy="314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471"/>
              </a:lnTo>
              <a:lnTo>
                <a:pt x="2784754" y="157471"/>
              </a:lnTo>
              <a:lnTo>
                <a:pt x="2784754" y="31494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88794-3F54-4940-B802-FEC8B830A6CA}">
      <dsp:nvSpPr>
        <dsp:cNvPr id="0" name=""/>
        <dsp:cNvSpPr/>
      </dsp:nvSpPr>
      <dsp:spPr>
        <a:xfrm>
          <a:off x="3287143" y="3007174"/>
          <a:ext cx="3061178" cy="10359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Сложноподчинённые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(СПП)</a:t>
          </a:r>
        </a:p>
      </dsp:txBody>
      <dsp:txXfrm>
        <a:off x="3317486" y="3037517"/>
        <a:ext cx="3000492" cy="975296"/>
      </dsp:txXfrm>
    </dsp:sp>
    <dsp:sp modelId="{E7304B1A-5194-4021-9A1F-0CBFE29B2D12}">
      <dsp:nvSpPr>
        <dsp:cNvPr id="0" name=""/>
        <dsp:cNvSpPr/>
      </dsp:nvSpPr>
      <dsp:spPr>
        <a:xfrm>
          <a:off x="4185003" y="1475545"/>
          <a:ext cx="2107677" cy="277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562"/>
              </a:lnTo>
              <a:lnTo>
                <a:pt x="2107677" y="138562"/>
              </a:lnTo>
              <a:lnTo>
                <a:pt x="2107677" y="277124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EC0188-0EFF-4899-B993-CFD47A02085A}">
      <dsp:nvSpPr>
        <dsp:cNvPr id="0" name=""/>
        <dsp:cNvSpPr/>
      </dsp:nvSpPr>
      <dsp:spPr>
        <a:xfrm>
          <a:off x="4902852" y="1752670"/>
          <a:ext cx="2779656" cy="8988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Бессоюзные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(БСП)</a:t>
          </a:r>
        </a:p>
      </dsp:txBody>
      <dsp:txXfrm>
        <a:off x="4929180" y="1778998"/>
        <a:ext cx="2727000" cy="846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2EAE5-B461-4FBE-95BF-1631F3332B37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44038"/>
            <a:ext cx="29527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A8022-5E31-4F07-BEEA-9C1FDB9870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A8022-5E31-4F07-BEEA-9C1FDB98708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429FF-57C7-4E91-B2B8-18EA144EF3C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2A939-FA40-47E9-A55A-1ACCA6C76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image" Target="../media/image3.pn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1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1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971600" y="1700808"/>
            <a:ext cx="8172400" cy="24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dirty="0"/>
              <a:t>Сложноподчинённое предложение (СПП) ,</a:t>
            </a:r>
          </a:p>
          <a:p>
            <a:pPr algn="ctr"/>
            <a:r>
              <a:rPr lang="ru-RU" sz="3600" b="1" dirty="0"/>
              <a:t> его грамматические признаки.</a:t>
            </a:r>
          </a:p>
          <a:p>
            <a:pPr algn="ctr"/>
            <a:r>
              <a:rPr lang="ru-RU" sz="3600" b="1" kern="10" spc="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</a:rPr>
              <a:t>Составление схем  СПП.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71800" y="4365104"/>
            <a:ext cx="61926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  Заговори, чтобы я тебя   увидел.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115616" y="4941168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214414" y="500042"/>
            <a:ext cx="7429552" cy="60722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Понял всё, готов к проверочной работе;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разобрался в …(продолжите фразу), разберусь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сам\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нужна консультация </a:t>
            </a:r>
            <a:r>
              <a:rPr kumimoji="0" lang="ru-RU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одноклассника\учителя</a:t>
            </a: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ничего не понял, нужна индивидуальная консультация с учителем</a:t>
            </a:r>
          </a:p>
        </p:txBody>
      </p:sp>
      <p:sp>
        <p:nvSpPr>
          <p:cNvPr id="11" name="Стрелка вправо 10">
            <a:hlinkClick r:id="rId4" action="ppaction://hlinksldjump"/>
          </p:cNvPr>
          <p:cNvSpPr/>
          <p:nvPr/>
        </p:nvSpPr>
        <p:spPr>
          <a:xfrm>
            <a:off x="7643834" y="6143644"/>
            <a:ext cx="1285884" cy="714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Д.з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214414" y="500042"/>
            <a:ext cx="7429552" cy="607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трелка вправо 10">
            <a:hlinkClick r:id="rId4" action="ppaction://hlinksldjump"/>
          </p:cNvPr>
          <p:cNvSpPr/>
          <p:nvPr/>
        </p:nvSpPr>
        <p:spPr>
          <a:xfrm>
            <a:off x="7643834" y="6143644"/>
            <a:ext cx="1285884" cy="714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Д.з</a:t>
            </a:r>
            <a:r>
              <a:rPr lang="ru-RU" b="1" dirty="0"/>
              <a:t>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500042"/>
            <a:ext cx="67866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Сегодня я узнал…</a:t>
            </a:r>
          </a:p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Было интересно…</a:t>
            </a:r>
          </a:p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Теперь я могу…</a:t>
            </a:r>
          </a:p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Я попробую…</a:t>
            </a:r>
          </a:p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Мне захотелось…</a:t>
            </a:r>
          </a:p>
          <a:p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Работая в паре, я…</a:t>
            </a:r>
          </a:p>
        </p:txBody>
      </p:sp>
      <p:pic>
        <p:nvPicPr>
          <p:cNvPr id="13" name="Рисунок 12" descr="multik229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6541" y="1357298"/>
            <a:ext cx="3427459" cy="4714884"/>
          </a:xfrm>
          <a:prstGeom prst="rect">
            <a:avLst/>
          </a:prstGeom>
        </p:spPr>
      </p:pic>
      <p:sp>
        <p:nvSpPr>
          <p:cNvPr id="14" name="Стрелка влево 13">
            <a:hlinkClick r:id="rId6" action="ppaction://hlinksldjump"/>
          </p:cNvPr>
          <p:cNvSpPr/>
          <p:nvPr/>
        </p:nvSpPr>
        <p:spPr>
          <a:xfrm>
            <a:off x="179512" y="6165304"/>
            <a:ext cx="1224136" cy="6926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Р.</a:t>
            </a: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14290"/>
            <a:ext cx="7929586" cy="50006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Franklin Gothic Heavy" pitchFamily="34" charset="0"/>
              </a:rPr>
              <a:t>Домашнее задание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928670"/>
            <a:ext cx="7643866" cy="5429288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ru-RU" sz="3600" b="1" dirty="0">
                <a:solidFill>
                  <a:srgbClr val="800000"/>
                </a:solidFill>
              </a:rPr>
              <a:t>1) Знать признаки СПП</a:t>
            </a:r>
          </a:p>
          <a:p>
            <a:r>
              <a:rPr lang="ru-RU" sz="3600" b="1" dirty="0">
                <a:solidFill>
                  <a:srgbClr val="800000"/>
                </a:solidFill>
              </a:rPr>
              <a:t>2)</a:t>
            </a:r>
            <a:r>
              <a:rPr lang="ru-RU" sz="3600" b="1" dirty="0">
                <a:solidFill>
                  <a:srgbClr val="990000"/>
                </a:solidFill>
              </a:rPr>
              <a:t>№ 229   или  №230 (на выбор)     </a:t>
            </a:r>
          </a:p>
          <a:p>
            <a:pPr>
              <a:buNone/>
            </a:pPr>
            <a:r>
              <a:rPr lang="ru-RU" sz="3600" b="1" dirty="0">
                <a:solidFill>
                  <a:srgbClr val="0070C0"/>
                </a:solidFill>
              </a:rPr>
              <a:t>                         </a:t>
            </a:r>
            <a:r>
              <a:rPr lang="ru-RU" sz="3600" b="1" dirty="0">
                <a:solidFill>
                  <a:srgbClr val="006600"/>
                </a:solidFill>
              </a:rPr>
              <a:t>ИЛИ</a:t>
            </a:r>
          </a:p>
          <a:p>
            <a:r>
              <a:rPr lang="ru-RU" sz="3600" b="1" dirty="0">
                <a:solidFill>
                  <a:srgbClr val="0070C0"/>
                </a:solidFill>
              </a:rPr>
              <a:t>3) * № 227 (2) и 228</a:t>
            </a:r>
          </a:p>
          <a:p>
            <a:pPr algn="just"/>
            <a:endParaRPr lang="ru-RU" sz="2400" b="1" i="1" dirty="0">
              <a:latin typeface="Georgia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Franklin Gothic Heavy" pitchFamily="34" charset="0"/>
              </a:rPr>
              <a:t>Основные виды сложных предложений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000100" y="1600200"/>
          <a:ext cx="76867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Управляющая кнопка: в конец 3">
            <a:hlinkClick r:id="rId7" action="ppaction://hlinksldjump" highlightClick="1"/>
          </p:cNvPr>
          <p:cNvSpPr/>
          <p:nvPr/>
        </p:nvSpPr>
        <p:spPr>
          <a:xfrm>
            <a:off x="8143900" y="5572140"/>
            <a:ext cx="756664" cy="642942"/>
          </a:xfrm>
          <a:prstGeom prst="actionButtonEnd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  <a:latin typeface="Franklin Gothic Heavy" pitchFamily="34" charset="0"/>
              </a:rPr>
              <a:t>Основные виды сложных предложений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000100" y="1600200"/>
          <a:ext cx="76867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Управляющая кнопка: в конец 3">
            <a:hlinkClick r:id="rId7" action="ppaction://hlinksldjump" highlightClick="1"/>
          </p:cNvPr>
          <p:cNvSpPr/>
          <p:nvPr/>
        </p:nvSpPr>
        <p:spPr>
          <a:xfrm>
            <a:off x="8143900" y="5572140"/>
            <a:ext cx="756664" cy="642942"/>
          </a:xfrm>
          <a:prstGeom prst="actionButtonEnd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428628"/>
          </a:xfrm>
        </p:spPr>
        <p:txBody>
          <a:bodyPr>
            <a:noAutofit/>
          </a:bodyPr>
          <a:lstStyle/>
          <a:p>
            <a:endParaRPr lang="ru-RU" sz="2800" dirty="0">
              <a:solidFill>
                <a:srgbClr val="002060"/>
              </a:solidFill>
              <a:latin typeface="Franklin Gothic Heav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485778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>
              <a:buAutoNum type="arabicPeriod"/>
            </a:pPr>
            <a:r>
              <a:rPr lang="ru-RU" sz="2400" b="1" i="1" dirty="0">
                <a:solidFill>
                  <a:srgbClr val="008000"/>
                </a:solidFill>
                <a:latin typeface="Bookman Old Style" pitchFamily="18" charset="0"/>
                <a:cs typeface="Times New Roman" pitchFamily="18" charset="0"/>
              </a:rPr>
              <a:t>Вынесли,   комната осветилась                БСП</a:t>
            </a:r>
          </a:p>
          <a:p>
            <a:pPr marL="93663" indent="449263">
              <a:buAutoNum type="arabicPeriod"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Метели не собьют                                Простое</a:t>
            </a:r>
          </a:p>
          <a:p>
            <a:pPr marL="93663" indent="449263">
              <a:buAutoNum type="arabicPeriod"/>
            </a:pPr>
            <a:r>
              <a:rPr lang="ru-RU" sz="2400" b="1" i="1" dirty="0">
                <a:solidFill>
                  <a:srgbClr val="008000"/>
                </a:solidFill>
                <a:latin typeface="Bookman Old Style" pitchFamily="18" charset="0"/>
                <a:cs typeface="Times New Roman" pitchFamily="18" charset="0"/>
              </a:rPr>
              <a:t>Она играла,  я вставал и слушал               СПП</a:t>
            </a:r>
          </a:p>
          <a:p>
            <a:pPr marL="93663" indent="449263">
              <a:buAutoNum type="arabicPeriod"/>
            </a:pPr>
            <a:r>
              <a:rPr lang="ru-RU" sz="2400" b="1" i="1" dirty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Было тихо, прохладно; тени лежали         ССП</a:t>
            </a:r>
          </a:p>
          <a:p>
            <a:pPr marL="93663" indent="449263">
              <a:buAutoNum type="arabicPeriod"/>
            </a:pPr>
            <a:r>
              <a:rPr lang="ru-RU" sz="2400" b="1" i="1" dirty="0">
                <a:solidFill>
                  <a:srgbClr val="008000"/>
                </a:solidFill>
                <a:latin typeface="Bookman Old Style" pitchFamily="18" charset="0"/>
                <a:cs typeface="Times New Roman" pitchFamily="18" charset="0"/>
              </a:rPr>
              <a:t>Был пруд                                               Простое</a:t>
            </a:r>
            <a:endParaRPr lang="ru-RU" sz="24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429264"/>
            <a:ext cx="642910" cy="121444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vert="vert270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Вопросы: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214414" y="5500702"/>
            <a:ext cx="7500990" cy="428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800" b="1" dirty="0">
                <a:solidFill>
                  <a:srgbClr val="800000"/>
                </a:solidFill>
              </a:rPr>
              <a:t>Определите вид предложений. Выделите грамматическую основу.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5436" cy="308038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 algn="just">
              <a:buNone/>
            </a:pPr>
            <a:r>
              <a:rPr lang="ru-RU" sz="4000" b="1" dirty="0"/>
              <a:t>Когда она играла в гостиной на рояле, я вставал и слушал</a:t>
            </a:r>
            <a:r>
              <a:rPr lang="ru-RU" sz="4000" dirty="0"/>
              <a:t>. </a:t>
            </a:r>
            <a:r>
              <a:rPr lang="ru-RU" sz="2400" dirty="0"/>
              <a:t>(А.И.Куприн)</a:t>
            </a:r>
          </a:p>
          <a:p>
            <a:pPr marL="93663" indent="449263" algn="just">
              <a:buNone/>
            </a:pPr>
            <a:endParaRPr lang="ru-RU" sz="21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429264"/>
            <a:ext cx="642910" cy="121444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vert="vert270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Вопросы: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214414" y="5143512"/>
            <a:ext cx="7500990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dirty="0">
                <a:solidFill>
                  <a:srgbClr val="800000"/>
                </a:solidFill>
              </a:rPr>
              <a:t>1 в.Составьте вертикальную схему предложения.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2в.Составьте горизонтальную схему предложения.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64" y="785794"/>
            <a:ext cx="8715436" cy="308038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>
              <a:buNone/>
            </a:pPr>
            <a:r>
              <a:rPr lang="ru-RU" sz="4000" b="1" dirty="0"/>
              <a:t>Когда она играла в гостиной на рояле, я вставал и слушал</a:t>
            </a:r>
            <a:r>
              <a:rPr lang="ru-RU" sz="4000" dirty="0"/>
              <a:t>. </a:t>
            </a:r>
            <a:r>
              <a:rPr lang="ru-RU" sz="2400" dirty="0"/>
              <a:t>(А.И.Куприн)</a:t>
            </a:r>
          </a:p>
          <a:p>
            <a:pPr marL="93663" indent="449263" algn="just">
              <a:buNone/>
            </a:pPr>
            <a:endParaRPr lang="ru-RU" sz="2400" dirty="0"/>
          </a:p>
          <a:p>
            <a:pPr marL="93663" indent="449263" algn="just">
              <a:buNone/>
            </a:pPr>
            <a:r>
              <a:rPr lang="ru-RU" sz="2400" dirty="0"/>
              <a:t>               </a:t>
            </a:r>
            <a:r>
              <a:rPr lang="ru-RU" sz="4400" b="1" dirty="0"/>
              <a:t>.</a:t>
            </a:r>
          </a:p>
          <a:p>
            <a:pPr marL="93663" indent="449263" algn="just">
              <a:buNone/>
            </a:pPr>
            <a:r>
              <a:rPr lang="ru-RU" sz="2400" dirty="0"/>
              <a:t>                                 </a:t>
            </a:r>
            <a:r>
              <a:rPr lang="ru-RU" sz="4000" dirty="0"/>
              <a:t>1</a:t>
            </a:r>
            <a:r>
              <a:rPr lang="ru-RU" sz="4000" b="1" dirty="0"/>
              <a:t>Когда    ,     </a:t>
            </a:r>
            <a:r>
              <a:rPr lang="ru-RU" sz="4000" dirty="0"/>
              <a:t>2           </a:t>
            </a:r>
            <a:r>
              <a:rPr lang="ru-RU" sz="4800" b="1" dirty="0"/>
              <a:t>.</a:t>
            </a:r>
            <a:r>
              <a:rPr lang="ru-RU" sz="4000" dirty="0"/>
              <a:t>  </a:t>
            </a:r>
          </a:p>
          <a:p>
            <a:pPr marL="93663" indent="449263" algn="just">
              <a:buNone/>
            </a:pPr>
            <a:r>
              <a:rPr lang="ru-RU" sz="4000" dirty="0"/>
              <a:t>           </a:t>
            </a:r>
            <a:r>
              <a:rPr lang="ru-RU" sz="4000" b="1" dirty="0"/>
              <a:t>,</a:t>
            </a:r>
            <a:endParaRPr lang="ru-RU" sz="4000" dirty="0"/>
          </a:p>
          <a:p>
            <a:pPr marL="93663" indent="449263" algn="just">
              <a:buNone/>
            </a:pPr>
            <a:r>
              <a:rPr lang="ru-RU" sz="4000" dirty="0"/>
              <a:t>           . </a:t>
            </a:r>
            <a:endParaRPr lang="ru-RU" sz="2400" dirty="0"/>
          </a:p>
          <a:p>
            <a:pPr marL="93663" indent="449263" algn="just">
              <a:buNone/>
            </a:pPr>
            <a:endParaRPr lang="ru-RU" sz="2100" b="1" i="1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429264"/>
            <a:ext cx="642910" cy="121444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vert="vert270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Вопросы: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214414" y="5143512"/>
            <a:ext cx="7500990" cy="15001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dirty="0">
                <a:solidFill>
                  <a:srgbClr val="800000"/>
                </a:solidFill>
              </a:rPr>
              <a:t>1 в.Составьте вертикальную схему предложения.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2в.Составьте горизонтальную схему предложения.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2500306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2</a:t>
            </a:r>
          </a:p>
        </p:txBody>
      </p:sp>
      <p:sp>
        <p:nvSpPr>
          <p:cNvPr id="11" name="Овал 10"/>
          <p:cNvSpPr/>
          <p:nvPr/>
        </p:nvSpPr>
        <p:spPr>
          <a:xfrm>
            <a:off x="500034" y="4286256"/>
            <a:ext cx="164307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1 Когда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1331640" y="3286918"/>
            <a:ext cx="26444" cy="9341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Arc 3"/>
          <p:cNvSpPr>
            <a:spLocks/>
          </p:cNvSpPr>
          <p:nvPr/>
        </p:nvSpPr>
        <p:spPr bwMode="auto">
          <a:xfrm rot="19708152" flipH="1">
            <a:off x="3068974" y="3222987"/>
            <a:ext cx="663298" cy="126928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rc 3"/>
          <p:cNvSpPr>
            <a:spLocks/>
          </p:cNvSpPr>
          <p:nvPr/>
        </p:nvSpPr>
        <p:spPr bwMode="auto">
          <a:xfrm rot="19708152" flipV="1">
            <a:off x="4589372" y="3004336"/>
            <a:ext cx="882035" cy="113507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/>
          <p:cNvSpPr>
            <a:spLocks/>
          </p:cNvSpPr>
          <p:nvPr/>
        </p:nvSpPr>
        <p:spPr bwMode="auto">
          <a:xfrm>
            <a:off x="5715008" y="3143248"/>
            <a:ext cx="390528" cy="1079510"/>
          </a:xfrm>
          <a:prstGeom prst="leftBracket">
            <a:avLst>
              <a:gd name="adj" fmla="val 1384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9" name="AutoShape 5"/>
          <p:cNvSpPr>
            <a:spLocks/>
          </p:cNvSpPr>
          <p:nvPr/>
        </p:nvSpPr>
        <p:spPr bwMode="auto">
          <a:xfrm rot="10800000">
            <a:off x="7072330" y="3143248"/>
            <a:ext cx="357192" cy="1071570"/>
          </a:xfrm>
          <a:prstGeom prst="leftBracket">
            <a:avLst>
              <a:gd name="adj" fmla="val 1374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35776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 algn="just">
              <a:buNone/>
            </a:pPr>
            <a:r>
              <a:rPr lang="ru-RU" sz="3600" b="1" i="1" dirty="0">
                <a:latin typeface="Bookman Old Style" pitchFamily="18" charset="0"/>
                <a:cs typeface="Times New Roman" pitchFamily="18" charset="0"/>
              </a:rPr>
              <a:t>Метели, ломящиеся в дверцы, с дороги меня не собьют.</a:t>
            </a:r>
          </a:p>
          <a:p>
            <a:pPr marL="93663" indent="449263" algn="just">
              <a:buNone/>
            </a:pPr>
            <a:endParaRPr lang="ru-RU" sz="3600" b="1" i="1" dirty="0">
              <a:latin typeface="Bookman Old Style" pitchFamily="18" charset="0"/>
              <a:cs typeface="Times New Roman" pitchFamily="18" charset="0"/>
            </a:endParaRPr>
          </a:p>
          <a:p>
            <a:pPr marL="93663" indent="449263" algn="just">
              <a:buNone/>
            </a:pPr>
            <a:r>
              <a:rPr lang="ru-RU" sz="3600" b="1" i="1" dirty="0">
                <a:latin typeface="Bookman Old Style" pitchFamily="18" charset="0"/>
                <a:cs typeface="Times New Roman" pitchFamily="18" charset="0"/>
              </a:rPr>
              <a:t>Посередине деревни был пруд, густо заросший камышом.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429264"/>
            <a:ext cx="642910" cy="121444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vert="vert270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Вопросы: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214414" y="5429264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dirty="0">
                <a:solidFill>
                  <a:srgbClr val="800000"/>
                </a:solidFill>
              </a:rPr>
              <a:t>Перестройте простые предложения в СПП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487374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 algn="just">
              <a:buNone/>
            </a:pPr>
            <a:r>
              <a:rPr lang="ru-RU" sz="3600" b="1" i="1" dirty="0">
                <a:latin typeface="Bookman Old Style" pitchFamily="18" charset="0"/>
                <a:cs typeface="Times New Roman" pitchFamily="18" charset="0"/>
              </a:rPr>
              <a:t>Метели, что ломятся в дверцы, с дороги меня не собьют.</a:t>
            </a:r>
          </a:p>
          <a:p>
            <a:pPr marL="93663" indent="449263" algn="just">
              <a:buNone/>
            </a:pPr>
            <a:r>
              <a:rPr lang="ru-RU" sz="3600" b="1" i="1" dirty="0">
                <a:latin typeface="Bookman Old Style" pitchFamily="18" charset="0"/>
                <a:cs typeface="Times New Roman" pitchFamily="18" charset="0"/>
              </a:rPr>
              <a:t>Посередине деревни был пруд, который густо зарос камышом.</a:t>
            </a:r>
          </a:p>
          <a:p>
            <a:pPr marL="93663" indent="449263" algn="just">
              <a:buNone/>
            </a:pPr>
            <a:r>
              <a:rPr lang="ru-RU" sz="3600" b="1" i="1" dirty="0">
                <a:solidFill>
                  <a:srgbClr val="002060"/>
                </a:solidFill>
                <a:latin typeface="Bookman Old Style" pitchFamily="18" charset="0"/>
                <a:cs typeface="Times New Roman" pitchFamily="18" charset="0"/>
              </a:rPr>
              <a:t>Когда она играла в гостиной на рояле, я вставал и слушал.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57158" y="5429264"/>
            <a:ext cx="642910" cy="1214446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2700000" scaled="1"/>
            <a:tileRect/>
          </a:gradFill>
          <a:ln>
            <a:solidFill>
              <a:schemeClr val="accent1">
                <a:lumMod val="75000"/>
              </a:schemeClr>
            </a:solidFill>
          </a:ln>
        </p:spPr>
        <p:txBody>
          <a:bodyPr vert="vert270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Вопросы: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115616" y="4941168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dirty="0">
                <a:solidFill>
                  <a:srgbClr val="800000"/>
                </a:solidFill>
              </a:rPr>
              <a:t>Сравните  предложения.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Сделайте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вывод о постановке придаточного.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baseline="0" dirty="0">
                <a:solidFill>
                  <a:srgbClr val="800000"/>
                </a:solidFill>
              </a:rPr>
              <a:t>Составьте схемы этих предложений: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1в. горизонтальные схемы;</a:t>
            </a:r>
          </a:p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r>
              <a:rPr lang="ru-RU" sz="2400" b="1" baseline="0" dirty="0">
                <a:solidFill>
                  <a:srgbClr val="800000"/>
                </a:solidFill>
              </a:rPr>
              <a:t>2в. </a:t>
            </a:r>
            <a:r>
              <a:rPr lang="ru-RU" sz="2400" b="1" dirty="0">
                <a:solidFill>
                  <a:srgbClr val="800000"/>
                </a:solidFill>
              </a:rPr>
              <a:t>в</a:t>
            </a:r>
            <a:r>
              <a:rPr lang="ru-RU" sz="2400" b="1" baseline="0" dirty="0">
                <a:solidFill>
                  <a:srgbClr val="800000"/>
                </a:solidFill>
              </a:rPr>
              <a:t>ертикальные схемы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64" y="764704"/>
            <a:ext cx="8715436" cy="4873744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93663" indent="449263" algn="just">
              <a:buNone/>
            </a:pP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1.   1 ,  2 что ,  .                   . </a:t>
            </a:r>
          </a:p>
          <a:p>
            <a:pPr marL="93663" indent="449263" algn="just">
              <a:buNone/>
            </a:pPr>
            <a:endParaRPr lang="ru-RU" sz="3600" b="1" dirty="0">
              <a:latin typeface="Bookman Old Style" pitchFamily="18" charset="0"/>
              <a:cs typeface="Times New Roman" pitchFamily="18" charset="0"/>
            </a:endParaRPr>
          </a:p>
          <a:p>
            <a:pPr marL="93663" indent="449263" algn="just">
              <a:buNone/>
            </a:pP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                                ,            ,</a:t>
            </a:r>
          </a:p>
          <a:p>
            <a:pPr marL="93663" indent="449263" algn="just">
              <a:buNone/>
            </a:pPr>
            <a:endParaRPr lang="ru-RU" sz="3600" b="1" dirty="0">
              <a:latin typeface="Bookman Old Style" pitchFamily="18" charset="0"/>
              <a:cs typeface="Times New Roman" pitchFamily="18" charset="0"/>
            </a:endParaRPr>
          </a:p>
          <a:p>
            <a:pPr marL="93663" indent="449263" algn="just">
              <a:buNone/>
            </a:pP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2.  1    ,   2 </a:t>
            </a:r>
            <a:r>
              <a:rPr lang="ru-RU" sz="2800" b="1" dirty="0">
                <a:latin typeface="Bookman Old Style" pitchFamily="18" charset="0"/>
                <a:cs typeface="Times New Roman" pitchFamily="18" charset="0"/>
              </a:rPr>
              <a:t>который</a:t>
            </a: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  .               ,</a:t>
            </a:r>
          </a:p>
          <a:p>
            <a:pPr marL="93663" indent="449263" algn="just">
              <a:buNone/>
            </a:pP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  </a:t>
            </a:r>
          </a:p>
          <a:p>
            <a:pPr marL="93663" indent="449263" algn="just">
              <a:buNone/>
            </a:pPr>
            <a:endParaRPr lang="ru-RU" sz="3600" b="1" dirty="0">
              <a:latin typeface="Bookman Old Style" pitchFamily="18" charset="0"/>
              <a:cs typeface="Times New Roman" pitchFamily="18" charset="0"/>
            </a:endParaRPr>
          </a:p>
          <a:p>
            <a:pPr marL="93663" indent="449263" algn="just">
              <a:buNone/>
            </a:pPr>
            <a:r>
              <a:rPr lang="ru-RU" sz="3600" b="1" dirty="0">
                <a:latin typeface="Bookman Old Style" pitchFamily="18" charset="0"/>
                <a:cs typeface="Times New Roman" pitchFamily="18" charset="0"/>
              </a:rPr>
              <a:t>                                                 .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214414" y="4857760"/>
            <a:ext cx="7500990" cy="14287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buFont typeface="Arial" pitchFamily="34" charset="0"/>
              <a:buChar char="•"/>
              <a:tabLst>
                <a:tab pos="177800" algn="l"/>
              </a:tabLst>
            </a:pPr>
            <a:endParaRPr lang="ru-RU" sz="2200" b="1" dirty="0">
              <a:solidFill>
                <a:srgbClr val="8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44" y="142852"/>
            <a:ext cx="8858312" cy="6572296"/>
          </a:xfrm>
          <a:prstGeom prst="roundRect">
            <a:avLst>
              <a:gd name="adj" fmla="val 4238"/>
            </a:avLst>
          </a:prstGeom>
          <a:noFill/>
          <a:ln w="889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115616" y="4941168"/>
            <a:ext cx="7500990" cy="11430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68288" lvl="0" indent="-268288" algn="just">
              <a:tabLst>
                <a:tab pos="177800" algn="l"/>
              </a:tabLst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AutoShape 4"/>
          <p:cNvSpPr>
            <a:spLocks/>
          </p:cNvSpPr>
          <p:nvPr/>
        </p:nvSpPr>
        <p:spPr bwMode="auto">
          <a:xfrm>
            <a:off x="1763688" y="548680"/>
            <a:ext cx="390528" cy="1079510"/>
          </a:xfrm>
          <a:prstGeom prst="leftBracket">
            <a:avLst>
              <a:gd name="adj" fmla="val 1384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5"/>
          <p:cNvSpPr>
            <a:spLocks/>
          </p:cNvSpPr>
          <p:nvPr/>
        </p:nvSpPr>
        <p:spPr bwMode="auto">
          <a:xfrm rot="10800000">
            <a:off x="2339752" y="3140968"/>
            <a:ext cx="357192" cy="1071570"/>
          </a:xfrm>
          <a:prstGeom prst="leftBracket">
            <a:avLst>
              <a:gd name="adj" fmla="val 1374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rc 3"/>
          <p:cNvSpPr>
            <a:spLocks/>
          </p:cNvSpPr>
          <p:nvPr/>
        </p:nvSpPr>
        <p:spPr bwMode="auto">
          <a:xfrm rot="19708152" flipH="1">
            <a:off x="2622677" y="556411"/>
            <a:ext cx="663298" cy="126928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rc 3"/>
          <p:cNvSpPr>
            <a:spLocks/>
          </p:cNvSpPr>
          <p:nvPr/>
        </p:nvSpPr>
        <p:spPr bwMode="auto">
          <a:xfrm rot="19708152" flipV="1">
            <a:off x="3579551" y="407489"/>
            <a:ext cx="882035" cy="113507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4"/>
          <p:cNvSpPr>
            <a:spLocks/>
          </p:cNvSpPr>
          <p:nvPr/>
        </p:nvSpPr>
        <p:spPr bwMode="auto">
          <a:xfrm>
            <a:off x="1547664" y="3140968"/>
            <a:ext cx="390528" cy="1079510"/>
          </a:xfrm>
          <a:prstGeom prst="leftBracket">
            <a:avLst>
              <a:gd name="adj" fmla="val 1384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5"/>
          <p:cNvSpPr>
            <a:spLocks/>
          </p:cNvSpPr>
          <p:nvPr/>
        </p:nvSpPr>
        <p:spPr bwMode="auto">
          <a:xfrm rot="10800000">
            <a:off x="4427984" y="476672"/>
            <a:ext cx="357192" cy="1071570"/>
          </a:xfrm>
          <a:prstGeom prst="leftBracket">
            <a:avLst>
              <a:gd name="adj" fmla="val 13744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rc 3"/>
          <p:cNvSpPr>
            <a:spLocks/>
          </p:cNvSpPr>
          <p:nvPr/>
        </p:nvSpPr>
        <p:spPr bwMode="auto">
          <a:xfrm rot="19708152" flipH="1">
            <a:off x="3126733" y="3148699"/>
            <a:ext cx="663298" cy="126928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rc 3"/>
          <p:cNvSpPr>
            <a:spLocks/>
          </p:cNvSpPr>
          <p:nvPr/>
        </p:nvSpPr>
        <p:spPr bwMode="auto">
          <a:xfrm rot="19708152" flipV="1">
            <a:off x="5019711" y="2999777"/>
            <a:ext cx="882035" cy="113507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933"/>
              <a:gd name="T1" fmla="*/ 0 h 21600"/>
              <a:gd name="T2" fmla="*/ 20933 w 20933"/>
              <a:gd name="T3" fmla="*/ 16273 h 21600"/>
              <a:gd name="T4" fmla="*/ 0 w 2093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933" h="21600" fill="none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</a:path>
              <a:path w="20933" h="21600" stroke="0" extrusionOk="0">
                <a:moveTo>
                  <a:pt x="-1" y="0"/>
                </a:moveTo>
                <a:cubicBezTo>
                  <a:pt x="9877" y="0"/>
                  <a:pt x="18496" y="6700"/>
                  <a:pt x="20932" y="16273"/>
                </a:cubicBezTo>
                <a:lnTo>
                  <a:pt x="0" y="21600"/>
                </a:lnTo>
                <a:close/>
              </a:path>
            </a:pathLst>
          </a:custGeom>
          <a:noFill/>
          <a:ln w="15875">
            <a:solidFill>
              <a:srgbClr val="000000">
                <a:alpha val="78000"/>
              </a:srgb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372200" y="476672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1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804248" y="3284984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/>
              <a:t>1</a:t>
            </a:r>
          </a:p>
        </p:txBody>
      </p:sp>
      <p:sp>
        <p:nvSpPr>
          <p:cNvPr id="20" name="Овал 19"/>
          <p:cNvSpPr/>
          <p:nvPr/>
        </p:nvSpPr>
        <p:spPr>
          <a:xfrm>
            <a:off x="6300192" y="2060848"/>
            <a:ext cx="1643074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 что</a:t>
            </a:r>
          </a:p>
        </p:txBody>
      </p:sp>
      <p:sp>
        <p:nvSpPr>
          <p:cNvPr id="21" name="Овал 20"/>
          <p:cNvSpPr/>
          <p:nvPr/>
        </p:nvSpPr>
        <p:spPr>
          <a:xfrm>
            <a:off x="6372200" y="5085184"/>
            <a:ext cx="2232248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 Который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7596336" y="400506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092280" y="1196752"/>
            <a:ext cx="3005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396</Words>
  <Application>Microsoft Office PowerPoint</Application>
  <PresentationFormat>Экран (4:3)</PresentationFormat>
  <Paragraphs>90</Paragraphs>
  <Slides>12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Bookman Old Style</vt:lpstr>
      <vt:lpstr>Calibri</vt:lpstr>
      <vt:lpstr>Franklin Gothic Heavy</vt:lpstr>
      <vt:lpstr>Georgia</vt:lpstr>
      <vt:lpstr>Times New Roman</vt:lpstr>
      <vt:lpstr>Тема Office</vt:lpstr>
      <vt:lpstr>Презентация PowerPoint</vt:lpstr>
      <vt:lpstr>Основные виды сложных предложений</vt:lpstr>
      <vt:lpstr>Основные виды сложных предложений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Людмила Медведева</cp:lastModifiedBy>
  <cp:revision>142</cp:revision>
  <dcterms:created xsi:type="dcterms:W3CDTF">2010-02-14T20:37:07Z</dcterms:created>
  <dcterms:modified xsi:type="dcterms:W3CDTF">2022-03-21T13:11:34Z</dcterms:modified>
</cp:coreProperties>
</file>